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6" r:id="rId1"/>
    <p:sldMasterId id="2147484159" r:id="rId2"/>
    <p:sldMasterId id="2147484166" r:id="rId3"/>
    <p:sldMasterId id="2147484174" r:id="rId4"/>
    <p:sldMasterId id="2147484212" r:id="rId5"/>
    <p:sldMasterId id="2147484220" r:id="rId6"/>
  </p:sldMasterIdLst>
  <p:notesMasterIdLst>
    <p:notesMasterId r:id="rId81"/>
  </p:notesMasterIdLst>
  <p:handoutMasterIdLst>
    <p:handoutMasterId r:id="rId82"/>
  </p:handoutMasterIdLst>
  <p:sldIdLst>
    <p:sldId id="697" r:id="rId7"/>
    <p:sldId id="833" r:id="rId8"/>
    <p:sldId id="724" r:id="rId9"/>
    <p:sldId id="856" r:id="rId10"/>
    <p:sldId id="857" r:id="rId11"/>
    <p:sldId id="858" r:id="rId12"/>
    <p:sldId id="258" r:id="rId13"/>
    <p:sldId id="689" r:id="rId14"/>
    <p:sldId id="726" r:id="rId15"/>
    <p:sldId id="722" r:id="rId16"/>
    <p:sldId id="776" r:id="rId17"/>
    <p:sldId id="721" r:id="rId18"/>
    <p:sldId id="777" r:id="rId19"/>
    <p:sldId id="781" r:id="rId20"/>
    <p:sldId id="860" r:id="rId21"/>
    <p:sldId id="859" r:id="rId22"/>
    <p:sldId id="878" r:id="rId23"/>
    <p:sldId id="879" r:id="rId24"/>
    <p:sldId id="880" r:id="rId25"/>
    <p:sldId id="881" r:id="rId26"/>
    <p:sldId id="840" r:id="rId27"/>
    <p:sldId id="841" r:id="rId28"/>
    <p:sldId id="842" r:id="rId29"/>
    <p:sldId id="843" r:id="rId30"/>
    <p:sldId id="844" r:id="rId31"/>
    <p:sldId id="845" r:id="rId32"/>
    <p:sldId id="693" r:id="rId33"/>
    <p:sldId id="876" r:id="rId34"/>
    <p:sldId id="790" r:id="rId35"/>
    <p:sldId id="877" r:id="rId36"/>
    <p:sldId id="836" r:id="rId37"/>
    <p:sldId id="862" r:id="rId38"/>
    <p:sldId id="861" r:id="rId39"/>
    <p:sldId id="863" r:id="rId40"/>
    <p:sldId id="864" r:id="rId41"/>
    <p:sldId id="718" r:id="rId42"/>
    <p:sldId id="788" r:id="rId43"/>
    <p:sldId id="789" r:id="rId44"/>
    <p:sldId id="812" r:id="rId45"/>
    <p:sldId id="865" r:id="rId46"/>
    <p:sldId id="791" r:id="rId47"/>
    <p:sldId id="784" r:id="rId48"/>
    <p:sldId id="803" r:id="rId49"/>
    <p:sldId id="767" r:id="rId50"/>
    <p:sldId id="809" r:id="rId51"/>
    <p:sldId id="813" r:id="rId52"/>
    <p:sldId id="768" r:id="rId53"/>
    <p:sldId id="814" r:id="rId54"/>
    <p:sldId id="816" r:id="rId55"/>
    <p:sldId id="817" r:id="rId56"/>
    <p:sldId id="818" r:id="rId57"/>
    <p:sldId id="819" r:id="rId58"/>
    <p:sldId id="820" r:id="rId59"/>
    <p:sldId id="821" r:id="rId60"/>
    <p:sldId id="822" r:id="rId61"/>
    <p:sldId id="823" r:id="rId62"/>
    <p:sldId id="824" r:id="rId63"/>
    <p:sldId id="825" r:id="rId64"/>
    <p:sldId id="826" r:id="rId65"/>
    <p:sldId id="827" r:id="rId66"/>
    <p:sldId id="847" r:id="rId67"/>
    <p:sldId id="848" r:id="rId68"/>
    <p:sldId id="869" r:id="rId69"/>
    <p:sldId id="871" r:id="rId70"/>
    <p:sldId id="884" r:id="rId71"/>
    <p:sldId id="874" r:id="rId72"/>
    <p:sldId id="885" r:id="rId73"/>
    <p:sldId id="872" r:id="rId74"/>
    <p:sldId id="873" r:id="rId75"/>
    <p:sldId id="875" r:id="rId76"/>
    <p:sldId id="866" r:id="rId77"/>
    <p:sldId id="867" r:id="rId78"/>
    <p:sldId id="868" r:id="rId79"/>
    <p:sldId id="759" r:id="rId80"/>
  </p:sldIdLst>
  <p:sldSz cx="9144000" cy="6858000" type="screen4x3"/>
  <p:notesSz cx="6797675" cy="9926638"/>
  <p:custDataLst>
    <p:tags r:id="rId8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NTRODUCTION" id="{B637DBC1-6777-A045-AF1B-E2BABE81DD34}">
          <p14:sldIdLst>
            <p14:sldId id="697"/>
            <p14:sldId id="833"/>
            <p14:sldId id="724"/>
            <p14:sldId id="856"/>
            <p14:sldId id="857"/>
            <p14:sldId id="858"/>
            <p14:sldId id="258"/>
            <p14:sldId id="689"/>
            <p14:sldId id="726"/>
            <p14:sldId id="722"/>
            <p14:sldId id="776"/>
            <p14:sldId id="721"/>
            <p14:sldId id="777"/>
            <p14:sldId id="781"/>
            <p14:sldId id="860"/>
            <p14:sldId id="859"/>
            <p14:sldId id="878"/>
            <p14:sldId id="879"/>
            <p14:sldId id="880"/>
            <p14:sldId id="881"/>
            <p14:sldId id="840"/>
            <p14:sldId id="841"/>
            <p14:sldId id="842"/>
            <p14:sldId id="843"/>
            <p14:sldId id="844"/>
            <p14:sldId id="845"/>
            <p14:sldId id="693"/>
            <p14:sldId id="876"/>
            <p14:sldId id="790"/>
            <p14:sldId id="877"/>
            <p14:sldId id="836"/>
            <p14:sldId id="862"/>
            <p14:sldId id="861"/>
            <p14:sldId id="863"/>
            <p14:sldId id="864"/>
            <p14:sldId id="718"/>
            <p14:sldId id="788"/>
            <p14:sldId id="789"/>
            <p14:sldId id="812"/>
            <p14:sldId id="865"/>
            <p14:sldId id="791"/>
            <p14:sldId id="784"/>
            <p14:sldId id="803"/>
            <p14:sldId id="767"/>
            <p14:sldId id="809"/>
            <p14:sldId id="813"/>
            <p14:sldId id="768"/>
            <p14:sldId id="814"/>
            <p14:sldId id="816"/>
            <p14:sldId id="817"/>
            <p14:sldId id="818"/>
            <p14:sldId id="819"/>
          </p14:sldIdLst>
        </p14:section>
        <p14:section name="Untitled Section" id="{5E75859F-38AE-594E-853D-AED065DCE59C}">
          <p14:sldIdLst>
            <p14:sldId id="820"/>
            <p14:sldId id="821"/>
            <p14:sldId id="822"/>
            <p14:sldId id="823"/>
            <p14:sldId id="824"/>
            <p14:sldId id="825"/>
            <p14:sldId id="826"/>
            <p14:sldId id="827"/>
            <p14:sldId id="847"/>
            <p14:sldId id="848"/>
            <p14:sldId id="869"/>
            <p14:sldId id="871"/>
            <p14:sldId id="884"/>
            <p14:sldId id="874"/>
            <p14:sldId id="885"/>
            <p14:sldId id="872"/>
            <p14:sldId id="873"/>
            <p14:sldId id="875"/>
            <p14:sldId id="866"/>
            <p14:sldId id="867"/>
            <p14:sldId id="868"/>
            <p14:sldId id="759"/>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nya Heins" initials="TH" lastIdx="4" clrIdx="0"/>
  <p:cmAuthor id="1" name="Anne Poindexter" initials="A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793B"/>
    <a:srgbClr val="CA1A0B"/>
    <a:srgbClr val="CA610F"/>
    <a:srgbClr val="5A8A0A"/>
    <a:srgbClr val="6BC40E"/>
    <a:srgbClr val="79DB12"/>
    <a:srgbClr val="690001"/>
    <a:srgbClr val="2C3E94"/>
    <a:srgbClr val="304297"/>
    <a:srgbClr val="175E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23" autoAdjust="0"/>
    <p:restoredTop sz="46783" autoAdjust="0"/>
  </p:normalViewPr>
  <p:slideViewPr>
    <p:cSldViewPr snapToGrid="0" showGuides="1">
      <p:cViewPr>
        <p:scale>
          <a:sx n="139" d="100"/>
          <a:sy n="139" d="100"/>
        </p:scale>
        <p:origin x="-80" y="-80"/>
      </p:cViewPr>
      <p:guideLst>
        <p:guide orient="horz"/>
        <p:guide/>
      </p:guideLst>
    </p:cSldViewPr>
  </p:slideViewPr>
  <p:outlineViewPr>
    <p:cViewPr>
      <p:scale>
        <a:sx n="33" d="100"/>
        <a:sy n="33" d="100"/>
      </p:scale>
      <p:origin x="0" y="4824"/>
    </p:cViewPr>
  </p:outlineViewPr>
  <p:notesTextViewPr>
    <p:cViewPr>
      <p:scale>
        <a:sx n="100" d="100"/>
        <a:sy n="100" d="100"/>
      </p:scale>
      <p:origin x="0" y="0"/>
    </p:cViewPr>
  </p:notesTextViewPr>
  <p:sorterViewPr>
    <p:cViewPr>
      <p:scale>
        <a:sx n="66" d="100"/>
        <a:sy n="66" d="100"/>
      </p:scale>
      <p:origin x="0" y="1910"/>
    </p:cViewPr>
  </p:sorterViewPr>
  <p:notesViewPr>
    <p:cSldViewPr snapToGrid="0">
      <p:cViewPr>
        <p:scale>
          <a:sx n="100" d="100"/>
          <a:sy n="100" d="100"/>
        </p:scale>
        <p:origin x="-998" y="249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80" Type="http://schemas.openxmlformats.org/officeDocument/2006/relationships/slide" Target="slides/slide74.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interSettings" Target="printerSettings/printerSettings1.bin"/><Relationship Id="rId84" Type="http://schemas.openxmlformats.org/officeDocument/2006/relationships/tags" Target="tags/tag1.xml"/><Relationship Id="rId85" Type="http://schemas.openxmlformats.org/officeDocument/2006/relationships/commentAuthors" Target="commentAuthors.xml"/><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4C4F362-F83F-F946-B792-819B68F18881}" type="datetimeFigureOut">
              <a:rPr lang="en-US" smtClean="0"/>
              <a:pPr/>
              <a:t>08-02-13</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7AC5FAE-1C8A-E94A-9E62-DCAA341E9E32}" type="slidenum">
              <a:rPr lang="en-US" smtClean="0"/>
              <a:pPr/>
              <a:t>‹#›</a:t>
            </a:fld>
            <a:endParaRPr lang="en-US"/>
          </a:p>
        </p:txBody>
      </p:sp>
    </p:spTree>
    <p:extLst>
      <p:ext uri="{BB962C8B-B14F-4D97-AF65-F5344CB8AC3E}">
        <p14:creationId xmlns:p14="http://schemas.microsoft.com/office/powerpoint/2010/main" val="3000128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45971" cy="496674"/>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a:defRPr sz="1200">
                <a:latin typeface="Arial" charset="0"/>
              </a:defRPr>
            </a:lvl1pPr>
          </a:lstStyle>
          <a:p>
            <a:pPr>
              <a:defRPr/>
            </a:pPr>
            <a:endParaRPr lang="en-US"/>
          </a:p>
        </p:txBody>
      </p:sp>
      <p:sp>
        <p:nvSpPr>
          <p:cNvPr id="23555" name="Rectangle 3"/>
          <p:cNvSpPr>
            <a:spLocks noGrp="1" noChangeArrowheads="1"/>
          </p:cNvSpPr>
          <p:nvPr>
            <p:ph type="dt" idx="1"/>
          </p:nvPr>
        </p:nvSpPr>
        <p:spPr bwMode="auto">
          <a:xfrm>
            <a:off x="3850148" y="0"/>
            <a:ext cx="2945971" cy="496674"/>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algn="r">
              <a:defRPr sz="1200">
                <a:latin typeface="Arial" charset="0"/>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0079" y="4715837"/>
            <a:ext cx="5437518" cy="4466645"/>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9428258"/>
            <a:ext cx="2945971" cy="496674"/>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a:defRPr sz="1200">
                <a:latin typeface="Arial" charset="0"/>
              </a:defRPr>
            </a:lvl1pPr>
          </a:lstStyle>
          <a:p>
            <a:pPr>
              <a:defRPr/>
            </a:pPr>
            <a:endParaRPr lang="en-US"/>
          </a:p>
        </p:txBody>
      </p:sp>
      <p:sp>
        <p:nvSpPr>
          <p:cNvPr id="23559" name="Rectangle 7"/>
          <p:cNvSpPr>
            <a:spLocks noGrp="1" noChangeArrowheads="1"/>
          </p:cNvSpPr>
          <p:nvPr>
            <p:ph type="sldNum" sz="quarter" idx="5"/>
          </p:nvPr>
        </p:nvSpPr>
        <p:spPr bwMode="auto">
          <a:xfrm>
            <a:off x="3850148" y="9428258"/>
            <a:ext cx="2945971" cy="496674"/>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algn="r">
              <a:defRPr sz="1200">
                <a:latin typeface="Arial" charset="0"/>
              </a:defRPr>
            </a:lvl1pPr>
          </a:lstStyle>
          <a:p>
            <a:pPr>
              <a:defRPr/>
            </a:pPr>
            <a:fld id="{AEB017EA-1FBA-4512-B91B-87EA3CAF2E6D}" type="slidenum">
              <a:rPr lang="en-US"/>
              <a:pPr>
                <a:defRPr/>
              </a:pPr>
              <a:t>‹#›</a:t>
            </a:fld>
            <a:endParaRPr lang="en-US"/>
          </a:p>
        </p:txBody>
      </p:sp>
    </p:spTree>
    <p:extLst>
      <p:ext uri="{BB962C8B-B14F-4D97-AF65-F5344CB8AC3E}">
        <p14:creationId xmlns:p14="http://schemas.microsoft.com/office/powerpoint/2010/main" val="21399860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3</a:t>
            </a:fld>
            <a:endParaRPr lang="en-US"/>
          </a:p>
        </p:txBody>
      </p:sp>
    </p:spTree>
    <p:extLst>
      <p:ext uri="{BB962C8B-B14F-4D97-AF65-F5344CB8AC3E}">
        <p14:creationId xmlns:p14="http://schemas.microsoft.com/office/powerpoint/2010/main" val="1665051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12</a:t>
            </a:fld>
            <a:endParaRPr lang="en-US"/>
          </a:p>
        </p:txBody>
      </p:sp>
    </p:spTree>
    <p:extLst>
      <p:ext uri="{BB962C8B-B14F-4D97-AF65-F5344CB8AC3E}">
        <p14:creationId xmlns:p14="http://schemas.microsoft.com/office/powerpoint/2010/main" val="2801659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defRPr/>
            </a:pPr>
            <a:endParaRPr lang="en-US" sz="1200" kern="120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13</a:t>
            </a:fld>
            <a:endParaRPr lang="en-US"/>
          </a:p>
        </p:txBody>
      </p:sp>
    </p:spTree>
    <p:extLst>
      <p:ext uri="{BB962C8B-B14F-4D97-AF65-F5344CB8AC3E}">
        <p14:creationId xmlns:p14="http://schemas.microsoft.com/office/powerpoint/2010/main" val="2083857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defRPr/>
            </a:pPr>
            <a:endParaRPr lang="en-US" sz="120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14</a:t>
            </a:fld>
            <a:endParaRPr lang="en-US"/>
          </a:p>
        </p:txBody>
      </p:sp>
    </p:spTree>
    <p:extLst>
      <p:ext uri="{BB962C8B-B14F-4D97-AF65-F5344CB8AC3E}">
        <p14:creationId xmlns:p14="http://schemas.microsoft.com/office/powerpoint/2010/main" val="1516682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buFontTx/>
              <a:buChar char="-"/>
            </a:pPr>
            <a:endParaRPr lang="en-US" sz="1200" baseline="0"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A906306F-BDC4-4D0E-A67B-9FBD44C0C06B}" type="slidenum">
              <a:rPr lang="en-US" sz="1200">
                <a:latin typeface="Calibri" pitchFamily="34" charset="0"/>
              </a:rPr>
              <a:pPr eaLnBrk="1" hangingPunct="1"/>
              <a:t>15</a:t>
            </a:fld>
            <a:endParaRPr lang="en-US" sz="120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ts val="1200"/>
              </a:spcBef>
              <a:buClr>
                <a:schemeClr val="bg1"/>
              </a:buClr>
              <a:buFontTx/>
              <a:buChar char="-"/>
            </a:pPr>
            <a:endParaRPr lang="en-US" sz="1200" baseline="0" dirty="0" smtClean="0">
              <a:solidFill>
                <a:schemeClr val="bg1"/>
              </a:solidFill>
              <a:latin typeface="Calibri"/>
              <a:cs typeface="Calibri"/>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DD14CA84-1ACB-45BD-99A5-19E46B8A6B22}" type="slidenum">
              <a:rPr lang="en-US" sz="1200">
                <a:solidFill>
                  <a:srgbClr val="000000"/>
                </a:solidFill>
                <a:latin typeface="Calibri" pitchFamily="34" charset="0"/>
              </a:rPr>
              <a:pPr eaLnBrk="1" hangingPunct="1"/>
              <a:t>16</a:t>
            </a:fld>
            <a:endParaRPr lang="en-US" sz="1200">
              <a:solidFill>
                <a:srgbClr val="000000"/>
              </a:solidFill>
              <a:latin typeface="Calibri" pitchFamily="34" charset="0"/>
            </a:endParaRPr>
          </a:p>
        </p:txBody>
      </p:sp>
      <p:sp>
        <p:nvSpPr>
          <p:cNvPr id="5939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9933ECB3-4A3A-43E7-B07B-AD2C8801C203}" type="datetime1">
              <a:rPr lang="en-US" sz="1200">
                <a:solidFill>
                  <a:srgbClr val="000000"/>
                </a:solidFill>
                <a:latin typeface="Calibri" pitchFamily="34" charset="0"/>
              </a:rPr>
              <a:pPr eaLnBrk="1" hangingPunct="1"/>
              <a:t>08-02-13</a:t>
            </a:fld>
            <a:endParaRPr lang="en-US" sz="1200">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5236C676-0352-4987-BE87-3C58F7CBB745}" type="slidenum">
              <a:rPr lang="en-US" sz="1200">
                <a:latin typeface="Calibri" pitchFamily="34" charset="0"/>
              </a:rPr>
              <a:pPr eaLnBrk="1" hangingPunct="1"/>
              <a:t>17</a:t>
            </a:fld>
            <a:endParaRPr lang="en-US"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sz="1200" baseline="0" dirty="0" smtClean="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B19A8D19-37FC-4EEA-83F9-29680AEBDB2E}" type="slidenum">
              <a:rPr lang="en-US" sz="1200">
                <a:latin typeface="Calibri" pitchFamily="34" charset="0"/>
              </a:rPr>
              <a:pPr eaLnBrk="1" hangingPunct="1"/>
              <a:t>18</a:t>
            </a:fld>
            <a:endParaRPr lang="en-US"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b="0"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0A314823-9B32-4E20-AC05-9DD1543F3C82}" type="slidenum">
              <a:rPr lang="en-US" sz="1200">
                <a:latin typeface="Calibri" pitchFamily="34" charset="0"/>
              </a:rPr>
              <a:pPr eaLnBrk="1" hangingPunct="1"/>
              <a:t>19</a:t>
            </a:fld>
            <a:endParaRPr lang="en-US" sz="12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defTabSz="914027">
              <a:buFontTx/>
              <a:buNone/>
              <a:defRPr/>
            </a:pPr>
            <a:endParaRPr lang="en-US" b="0" u="none" baseline="0" dirty="0" smtClean="0">
              <a:latin typeface="+mn-lt"/>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0A314823-9B32-4E20-AC05-9DD1543F3C82}" type="slidenum">
              <a:rPr lang="en-US" sz="1200">
                <a:latin typeface="Calibri" pitchFamily="34" charset="0"/>
              </a:rPr>
              <a:pPr eaLnBrk="1" hangingPunct="1"/>
              <a:t>20</a:t>
            </a:fld>
            <a:endParaRPr lang="en-US"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B237E017-5704-406E-901A-52408CAA17CB}" type="slidenum">
              <a:rPr lang="en-US" sz="1200">
                <a:solidFill>
                  <a:prstClr val="black"/>
                </a:solidFill>
                <a:latin typeface="Calibri" pitchFamily="34" charset="0"/>
              </a:rPr>
              <a:pPr eaLnBrk="1" hangingPunct="1"/>
              <a:t>21</a:t>
            </a:fld>
            <a:endParaRPr lang="en-US" sz="1200">
              <a:solidFill>
                <a:prstClr val="black"/>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115000"/>
              </a:lnSpc>
              <a:spcAft>
                <a:spcPts val="988"/>
              </a:spcAft>
            </a:pPr>
            <a:endParaRPr lang="en-US" dirty="0">
              <a:ea typeface="Calibri"/>
              <a:cs typeface="Times New Roman"/>
            </a:endParaRPr>
          </a:p>
        </p:txBody>
      </p:sp>
      <p:sp>
        <p:nvSpPr>
          <p:cNvPr id="4" name="Slide Number Placeholder 3"/>
          <p:cNvSpPr>
            <a:spLocks noGrp="1"/>
          </p:cNvSpPr>
          <p:nvPr>
            <p:ph type="sldNum" sz="quarter" idx="10"/>
          </p:nvPr>
        </p:nvSpPr>
        <p:spPr/>
        <p:txBody>
          <a:bodyPr/>
          <a:lstStyle/>
          <a:p>
            <a:fld id="{3EF2277D-4E65-471B-8FDC-312617F5EA89}"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baseline="0"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E0D034E2-F635-4FF0-A373-C5EED43FB917}" type="slidenum">
              <a:rPr lang="en-US" sz="1200">
                <a:latin typeface="Calibri" pitchFamily="34" charset="0"/>
              </a:rPr>
              <a:pPr eaLnBrk="1" hangingPunct="1"/>
              <a:t>22</a:t>
            </a:fld>
            <a:endParaRPr lang="en-US" sz="120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endParaRPr lang="en-US" dirty="0" smtClean="0">
              <a:latin typeface="Calibri"/>
              <a:cs typeface="Calibri"/>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82EBB0EF-4652-420A-8D92-AD957EC9AE63}" type="slidenum">
              <a:rPr lang="en-US" sz="1200">
                <a:latin typeface="Calibri" pitchFamily="34" charset="0"/>
              </a:rPr>
              <a:pPr eaLnBrk="1" hangingPunct="1"/>
              <a:t>23</a:t>
            </a:fld>
            <a:endParaRPr lang="en-US" sz="12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3675541C-44F0-4F7C-9553-85B8B70272CC}" type="slidenum">
              <a:rPr lang="en-US" sz="1200">
                <a:latin typeface="Calibri" pitchFamily="34" charset="0"/>
              </a:rPr>
              <a:pPr eaLnBrk="1" hangingPunct="1"/>
              <a:t>24</a:t>
            </a:fld>
            <a:endParaRPr lang="en-US" sz="120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ts val="600"/>
              </a:spcBef>
              <a:buClr>
                <a:srgbClr val="FBB034"/>
              </a:buClr>
              <a:buSzPct val="70000"/>
              <a:buFontTx/>
              <a:buChar char="-"/>
            </a:pPr>
            <a:endParaRPr lang="en-US" baseline="0" dirty="0" smtClean="0">
              <a:solidFill>
                <a:srgbClr val="FFFFFF"/>
              </a:solidFill>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6A9538A2-8F71-4624-BF71-6AB245A6C0EE}" type="slidenum">
              <a:rPr lang="en-US" sz="1200">
                <a:latin typeface="Calibri" pitchFamily="34" charset="0"/>
              </a:rPr>
              <a:pPr eaLnBrk="1" hangingPunct="1"/>
              <a:t>25</a:t>
            </a:fld>
            <a:endParaRPr lang="en-US" sz="120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lnSpc>
                <a:spcPct val="200000"/>
              </a:lnSpc>
              <a:buFontTx/>
              <a:buChar char="-"/>
            </a:pPr>
            <a:endParaRPr lang="en-US" dirty="0" smtClean="0">
              <a:solidFill>
                <a:srgbClr val="FFFFFF"/>
              </a:solidFill>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0C0C63EB-247D-4FA8-9566-12D47B75A95D}" type="slidenum">
              <a:rPr lang="en-US" sz="1200">
                <a:latin typeface="Calibri" pitchFamily="34" charset="0"/>
              </a:rPr>
              <a:pPr eaLnBrk="1" hangingPunct="1"/>
              <a:t>26</a:t>
            </a:fld>
            <a:endParaRPr lang="en-US"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27</a:t>
            </a:fld>
            <a:endParaRPr lang="en-US"/>
          </a:p>
        </p:txBody>
      </p:sp>
    </p:spTree>
    <p:extLst>
      <p:ext uri="{BB962C8B-B14F-4D97-AF65-F5344CB8AC3E}">
        <p14:creationId xmlns:p14="http://schemas.microsoft.com/office/powerpoint/2010/main" val="2895156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35" indent="-171435">
              <a:buFontTx/>
              <a:buChar char="-"/>
            </a:pPr>
            <a:endParaRPr lang="en-US" sz="1200" b="1" dirty="0">
              <a:latin typeface="Calibri"/>
              <a:cs typeface="Calibri"/>
            </a:endParaRPr>
          </a:p>
        </p:txBody>
      </p:sp>
      <p:sp>
        <p:nvSpPr>
          <p:cNvPr id="4" name="Slide Number Placeholder 3"/>
          <p:cNvSpPr>
            <a:spLocks noGrp="1"/>
          </p:cNvSpPr>
          <p:nvPr>
            <p:ph type="sldNum" sz="quarter" idx="10"/>
          </p:nvPr>
        </p:nvSpPr>
        <p:spPr/>
        <p:txBody>
          <a:bodyPr/>
          <a:lstStyle/>
          <a:p>
            <a:fld id="{3EF2277D-4E65-471B-8FDC-312617F5EA89}" type="slidenum">
              <a:rPr lang="en-US">
                <a:solidFill>
                  <a:prstClr val="black"/>
                </a:solidFill>
                <a:latin typeface="Calibri"/>
              </a:rPr>
              <a:pPr/>
              <a:t>28</a:t>
            </a:fld>
            <a:endParaRPr lang="en-US">
              <a:solidFill>
                <a:prstClr val="black"/>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sz="1100" dirty="0">
              <a:latin typeface="Adobe Clean"/>
              <a:cs typeface="Adobe Clean"/>
            </a:endParaRPr>
          </a:p>
        </p:txBody>
      </p:sp>
      <p:sp>
        <p:nvSpPr>
          <p:cNvPr id="4" name="Slide Number Placeholder 3"/>
          <p:cNvSpPr>
            <a:spLocks noGrp="1"/>
          </p:cNvSpPr>
          <p:nvPr>
            <p:ph type="sldNum" sz="quarter" idx="10"/>
          </p:nvPr>
        </p:nvSpPr>
        <p:spPr/>
        <p:txBody>
          <a:bodyPr/>
          <a:lstStyle/>
          <a:p>
            <a:fld id="{3EF2277D-4E65-471B-8FDC-312617F5EA89}" type="slidenum">
              <a:rPr lang="en-US">
                <a:solidFill>
                  <a:prstClr val="black"/>
                </a:solidFill>
                <a:latin typeface="Calibri"/>
              </a:rPr>
              <a:pPr/>
              <a:t>29</a:t>
            </a:fld>
            <a:endParaRPr lang="en-US">
              <a:solidFill>
                <a:prstClr val="black"/>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62175" indent="-162175">
              <a:buFontTx/>
              <a:buChar char="-"/>
            </a:pPr>
            <a:endParaRPr lang="en-US" sz="1000" dirty="0">
              <a:solidFill>
                <a:srgbClr val="000000"/>
              </a:solidFill>
              <a:latin typeface="Adobe Clean"/>
              <a:cs typeface="Adobe Clean"/>
            </a:endParaRPr>
          </a:p>
        </p:txBody>
      </p:sp>
      <p:sp>
        <p:nvSpPr>
          <p:cNvPr id="4" name="Slide Number Placeholder 3"/>
          <p:cNvSpPr>
            <a:spLocks noGrp="1"/>
          </p:cNvSpPr>
          <p:nvPr>
            <p:ph type="sldNum" sz="quarter" idx="10"/>
          </p:nvPr>
        </p:nvSpPr>
        <p:spPr/>
        <p:txBody>
          <a:bodyPr/>
          <a:lstStyle/>
          <a:p>
            <a:fld id="{0B1983C3-2A2C-D54C-BAFD-FF2057CE441F}" type="slidenum">
              <a:rPr lang="en-US" smtClean="0"/>
              <a:pPr/>
              <a:t>30</a:t>
            </a:fld>
            <a:endParaRPr lang="en-US" dirty="0"/>
          </a:p>
        </p:txBody>
      </p:sp>
    </p:spTree>
    <p:extLst>
      <p:ext uri="{BB962C8B-B14F-4D97-AF65-F5344CB8AC3E}">
        <p14:creationId xmlns:p14="http://schemas.microsoft.com/office/powerpoint/2010/main" val="3668355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ts val="1200"/>
              </a:spcBef>
              <a:buClr>
                <a:schemeClr val="bg1"/>
              </a:buClr>
              <a:buFontTx/>
              <a:buChar char="-"/>
            </a:pPr>
            <a:endParaRPr lang="en-US" sz="1200" baseline="0" dirty="0" smtClean="0">
              <a:solidFill>
                <a:schemeClr val="bg1"/>
              </a:solidFill>
              <a:latin typeface="Calibri"/>
              <a:cs typeface="Calibri"/>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DD14CA84-1ACB-45BD-99A5-19E46B8A6B22}" type="slidenum">
              <a:rPr lang="en-US" sz="1200">
                <a:solidFill>
                  <a:srgbClr val="000000"/>
                </a:solidFill>
                <a:latin typeface="Calibri" pitchFamily="34" charset="0"/>
              </a:rPr>
              <a:pPr eaLnBrk="1" hangingPunct="1"/>
              <a:t>31</a:t>
            </a:fld>
            <a:endParaRPr lang="en-US" sz="1200">
              <a:solidFill>
                <a:srgbClr val="000000"/>
              </a:solidFill>
              <a:latin typeface="Calibri" pitchFamily="34" charset="0"/>
            </a:endParaRPr>
          </a:p>
        </p:txBody>
      </p:sp>
      <p:sp>
        <p:nvSpPr>
          <p:cNvPr id="5939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9933ECB3-4A3A-43E7-B07B-AD2C8801C203}" type="datetime1">
              <a:rPr lang="en-US" sz="1200">
                <a:solidFill>
                  <a:srgbClr val="000000"/>
                </a:solidFill>
                <a:latin typeface="Calibri" pitchFamily="34" charset="0"/>
              </a:rPr>
              <a:pPr eaLnBrk="1" hangingPunct="1"/>
              <a:t>08-02-13</a:t>
            </a:fld>
            <a:endParaRPr lang="en-US" sz="1200">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989"/>
              </a:spcAft>
            </a:pPr>
            <a:endParaRPr lang="en-US" dirty="0">
              <a:ea typeface="Calibri"/>
              <a:cs typeface="Times New Roman"/>
            </a:endParaRPr>
          </a:p>
        </p:txBody>
      </p:sp>
      <p:sp>
        <p:nvSpPr>
          <p:cNvPr id="4" name="Slide Number Placeholder 3"/>
          <p:cNvSpPr>
            <a:spLocks noGrp="1"/>
          </p:cNvSpPr>
          <p:nvPr>
            <p:ph type="sldNum" sz="quarter" idx="10"/>
          </p:nvPr>
        </p:nvSpPr>
        <p:spPr/>
        <p:txBody>
          <a:bodyPr/>
          <a:lstStyle/>
          <a:p>
            <a:fld id="{3EF2277D-4E65-471B-8FDC-312617F5EA89}"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F7B1931A-50B5-46A5-BC47-A5F57EBD313D}" type="slidenum">
              <a:rPr lang="en-US" sz="1200">
                <a:latin typeface="Calibri" pitchFamily="34" charset="0"/>
              </a:rPr>
              <a:pPr eaLnBrk="1" hangingPunct="1"/>
              <a:t>32</a:t>
            </a:fld>
            <a:endParaRPr lang="en-US" sz="120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F7B1931A-50B5-46A5-BC47-A5F57EBD313D}" type="slidenum">
              <a:rPr lang="en-US" sz="1200">
                <a:latin typeface="Calibri" pitchFamily="34" charset="0"/>
              </a:rPr>
              <a:pPr eaLnBrk="1" hangingPunct="1"/>
              <a:t>33</a:t>
            </a:fld>
            <a:endParaRPr lang="en-US" sz="120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F7B1931A-50B5-46A5-BC47-A5F57EBD313D}" type="slidenum">
              <a:rPr lang="en-US" sz="1200">
                <a:latin typeface="Calibri" pitchFamily="34" charset="0"/>
              </a:rPr>
              <a:pPr eaLnBrk="1" hangingPunct="1"/>
              <a:t>34</a:t>
            </a:fld>
            <a:endParaRPr lang="en-US" sz="120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F7B1931A-50B5-46A5-BC47-A5F57EBD313D}" type="slidenum">
              <a:rPr lang="en-US" sz="1200">
                <a:latin typeface="Calibri" pitchFamily="34" charset="0"/>
              </a:rPr>
              <a:pPr eaLnBrk="1" hangingPunct="1"/>
              <a:t>35</a:t>
            </a:fld>
            <a:endParaRPr lang="en-US" sz="120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defRPr/>
            </a:pPr>
            <a:endParaRPr lang="en-US" sz="120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36</a:t>
            </a:fld>
            <a:endParaRPr lang="en-US"/>
          </a:p>
        </p:txBody>
      </p:sp>
    </p:spTree>
    <p:extLst>
      <p:ext uri="{BB962C8B-B14F-4D97-AF65-F5344CB8AC3E}">
        <p14:creationId xmlns:p14="http://schemas.microsoft.com/office/powerpoint/2010/main" val="4173657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37</a:t>
            </a:fld>
            <a:endParaRPr lang="en-US"/>
          </a:p>
        </p:txBody>
      </p:sp>
    </p:spTree>
    <p:extLst>
      <p:ext uri="{BB962C8B-B14F-4D97-AF65-F5344CB8AC3E}">
        <p14:creationId xmlns:p14="http://schemas.microsoft.com/office/powerpoint/2010/main" val="858434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38</a:t>
            </a:fld>
            <a:endParaRPr lang="en-US"/>
          </a:p>
        </p:txBody>
      </p:sp>
    </p:spTree>
    <p:extLst>
      <p:ext uri="{BB962C8B-B14F-4D97-AF65-F5344CB8AC3E}">
        <p14:creationId xmlns:p14="http://schemas.microsoft.com/office/powerpoint/2010/main" val="858434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F2277D-4E65-471B-8FDC-312617F5EA89}" type="slidenum">
              <a:rPr lang="en-US" smtClean="0"/>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ts val="1200"/>
              </a:spcBef>
              <a:buClr>
                <a:schemeClr val="bg1"/>
              </a:buClr>
              <a:buFontTx/>
              <a:buChar char="-"/>
            </a:pPr>
            <a:endParaRPr lang="en-US" sz="1200" baseline="0" dirty="0" smtClean="0">
              <a:solidFill>
                <a:schemeClr val="bg1"/>
              </a:solidFill>
              <a:latin typeface="Calibri"/>
              <a:cs typeface="Calibri"/>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DD14CA84-1ACB-45BD-99A5-19E46B8A6B22}" type="slidenum">
              <a:rPr lang="en-US" sz="1200">
                <a:solidFill>
                  <a:srgbClr val="000000"/>
                </a:solidFill>
                <a:latin typeface="Calibri" pitchFamily="34" charset="0"/>
              </a:rPr>
              <a:pPr eaLnBrk="1" hangingPunct="1"/>
              <a:t>40</a:t>
            </a:fld>
            <a:endParaRPr lang="en-US" sz="1200">
              <a:solidFill>
                <a:srgbClr val="000000"/>
              </a:solidFill>
              <a:latin typeface="Calibri" pitchFamily="34" charset="0"/>
            </a:endParaRPr>
          </a:p>
        </p:txBody>
      </p:sp>
      <p:sp>
        <p:nvSpPr>
          <p:cNvPr id="5939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9933ECB3-4A3A-43E7-B07B-AD2C8801C203}" type="datetime1">
              <a:rPr lang="en-US" sz="1200">
                <a:solidFill>
                  <a:srgbClr val="000000"/>
                </a:solidFill>
                <a:latin typeface="Calibri" pitchFamily="34" charset="0"/>
              </a:rPr>
              <a:pPr eaLnBrk="1" hangingPunct="1"/>
              <a:t>08-02-13</a:t>
            </a:fld>
            <a:endParaRPr lang="en-US" sz="1200">
              <a:solidFill>
                <a:srgbClr val="000000"/>
              </a:solidFill>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41</a:t>
            </a:fld>
            <a:endParaRPr lang="en-US"/>
          </a:p>
        </p:txBody>
      </p:sp>
    </p:spTree>
    <p:extLst>
      <p:ext uri="{BB962C8B-B14F-4D97-AF65-F5344CB8AC3E}">
        <p14:creationId xmlns:p14="http://schemas.microsoft.com/office/powerpoint/2010/main" val="36823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15000"/>
              </a:lnSpc>
              <a:spcAft>
                <a:spcPts val="989"/>
              </a:spcAft>
            </a:pPr>
            <a:endParaRPr lang="en-US" dirty="0" smtClean="0">
              <a:ea typeface="Calibri"/>
              <a:cs typeface="Times New Roman"/>
            </a:endParaRPr>
          </a:p>
        </p:txBody>
      </p:sp>
      <p:sp>
        <p:nvSpPr>
          <p:cNvPr id="4" name="Slide Number Placeholder 3"/>
          <p:cNvSpPr>
            <a:spLocks noGrp="1"/>
          </p:cNvSpPr>
          <p:nvPr>
            <p:ph type="sldNum" sz="quarter" idx="10"/>
          </p:nvPr>
        </p:nvSpPr>
        <p:spPr/>
        <p:txBody>
          <a:bodyPr/>
          <a:lstStyle/>
          <a:p>
            <a:fld id="{3EF2277D-4E65-471B-8FDC-312617F5EA89}" type="slidenum">
              <a:rPr lang="en-US" smtClean="0"/>
              <a:pPr/>
              <a:t>6</a:t>
            </a:fld>
            <a:endParaRPr lang="en-US"/>
          </a:p>
        </p:txBody>
      </p:sp>
    </p:spTree>
    <p:extLst>
      <p:ext uri="{BB962C8B-B14F-4D97-AF65-F5344CB8AC3E}">
        <p14:creationId xmlns:p14="http://schemas.microsoft.com/office/powerpoint/2010/main" val="753792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42</a:t>
            </a:fld>
            <a:endParaRPr lang="en-US"/>
          </a:p>
        </p:txBody>
      </p:sp>
    </p:spTree>
    <p:extLst>
      <p:ext uri="{BB962C8B-B14F-4D97-AF65-F5344CB8AC3E}">
        <p14:creationId xmlns:p14="http://schemas.microsoft.com/office/powerpoint/2010/main" val="4023538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43</a:t>
            </a:fld>
            <a:endParaRPr lang="en-US"/>
          </a:p>
        </p:txBody>
      </p:sp>
    </p:spTree>
    <p:extLst>
      <p:ext uri="{BB962C8B-B14F-4D97-AF65-F5344CB8AC3E}">
        <p14:creationId xmlns:p14="http://schemas.microsoft.com/office/powerpoint/2010/main" val="7618436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44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smtClean="0">
              <a:latin typeface="Arial" pitchFamily="34" charset="0"/>
              <a:ea typeface="ＭＳ Ｐゴシック" pitchFamily="1" charset="-128"/>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4362" indent="-286293" eaLnBrk="0" hangingPunct="0">
              <a:defRPr>
                <a:solidFill>
                  <a:schemeClr val="tx1"/>
                </a:solidFill>
                <a:latin typeface="Arial" pitchFamily="34" charset="0"/>
                <a:ea typeface="ＭＳ Ｐゴシック" pitchFamily="1" charset="-128"/>
              </a:defRPr>
            </a:lvl2pPr>
            <a:lvl3pPr marL="1145172" indent="-229034" eaLnBrk="0" hangingPunct="0">
              <a:defRPr>
                <a:solidFill>
                  <a:schemeClr val="tx1"/>
                </a:solidFill>
                <a:latin typeface="Arial" pitchFamily="34" charset="0"/>
                <a:ea typeface="ＭＳ Ｐゴシック" pitchFamily="1" charset="-128"/>
              </a:defRPr>
            </a:lvl3pPr>
            <a:lvl4pPr marL="1603240" indent="-229034" eaLnBrk="0" hangingPunct="0">
              <a:defRPr>
                <a:solidFill>
                  <a:schemeClr val="tx1"/>
                </a:solidFill>
                <a:latin typeface="Arial" pitchFamily="34" charset="0"/>
                <a:ea typeface="ＭＳ Ｐゴシック" pitchFamily="1" charset="-128"/>
              </a:defRPr>
            </a:lvl4pPr>
            <a:lvl5pPr marL="2061309" indent="-229034" eaLnBrk="0" hangingPunct="0">
              <a:defRPr>
                <a:solidFill>
                  <a:schemeClr val="tx1"/>
                </a:solidFill>
                <a:latin typeface="Arial" pitchFamily="34" charset="0"/>
                <a:ea typeface="ＭＳ Ｐゴシック" pitchFamily="1" charset="-128"/>
              </a:defRPr>
            </a:lvl5pPr>
            <a:lvl6pPr marL="2519378" indent="-229034" eaLnBrk="0" fontAlgn="base" hangingPunct="0">
              <a:spcBef>
                <a:spcPct val="0"/>
              </a:spcBef>
              <a:spcAft>
                <a:spcPct val="0"/>
              </a:spcAft>
              <a:defRPr>
                <a:solidFill>
                  <a:schemeClr val="tx1"/>
                </a:solidFill>
                <a:latin typeface="Arial" pitchFamily="34" charset="0"/>
                <a:ea typeface="ＭＳ Ｐゴシック" pitchFamily="1" charset="-128"/>
              </a:defRPr>
            </a:lvl6pPr>
            <a:lvl7pPr marL="2977446" indent="-229034" eaLnBrk="0" fontAlgn="base" hangingPunct="0">
              <a:spcBef>
                <a:spcPct val="0"/>
              </a:spcBef>
              <a:spcAft>
                <a:spcPct val="0"/>
              </a:spcAft>
              <a:defRPr>
                <a:solidFill>
                  <a:schemeClr val="tx1"/>
                </a:solidFill>
                <a:latin typeface="Arial" pitchFamily="34" charset="0"/>
                <a:ea typeface="ＭＳ Ｐゴシック" pitchFamily="1" charset="-128"/>
              </a:defRPr>
            </a:lvl7pPr>
            <a:lvl8pPr marL="3435515" indent="-229034" eaLnBrk="0" fontAlgn="base" hangingPunct="0">
              <a:spcBef>
                <a:spcPct val="0"/>
              </a:spcBef>
              <a:spcAft>
                <a:spcPct val="0"/>
              </a:spcAft>
              <a:defRPr>
                <a:solidFill>
                  <a:schemeClr val="tx1"/>
                </a:solidFill>
                <a:latin typeface="Arial" pitchFamily="34" charset="0"/>
                <a:ea typeface="ＭＳ Ｐゴシック" pitchFamily="1" charset="-128"/>
              </a:defRPr>
            </a:lvl8pPr>
            <a:lvl9pPr marL="3893584" indent="-229034"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1B63D7B9-2410-4ED2-B63B-53DF1C531D66}" type="slidenum">
              <a:rPr lang="en-US"/>
              <a:pPr eaLnBrk="1" hangingPunct="1"/>
              <a:t>48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1" charset="-128"/>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4362" indent="-286293" eaLnBrk="0" hangingPunct="0">
              <a:defRPr>
                <a:solidFill>
                  <a:schemeClr val="tx1"/>
                </a:solidFill>
                <a:latin typeface="Arial" pitchFamily="34" charset="0"/>
                <a:ea typeface="ＭＳ Ｐゴシック" pitchFamily="1" charset="-128"/>
              </a:defRPr>
            </a:lvl2pPr>
            <a:lvl3pPr marL="1145172" indent="-229034" eaLnBrk="0" hangingPunct="0">
              <a:defRPr>
                <a:solidFill>
                  <a:schemeClr val="tx1"/>
                </a:solidFill>
                <a:latin typeface="Arial" pitchFamily="34" charset="0"/>
                <a:ea typeface="ＭＳ Ｐゴシック" pitchFamily="1" charset="-128"/>
              </a:defRPr>
            </a:lvl3pPr>
            <a:lvl4pPr marL="1603240" indent="-229034" eaLnBrk="0" hangingPunct="0">
              <a:defRPr>
                <a:solidFill>
                  <a:schemeClr val="tx1"/>
                </a:solidFill>
                <a:latin typeface="Arial" pitchFamily="34" charset="0"/>
                <a:ea typeface="ＭＳ Ｐゴシック" pitchFamily="1" charset="-128"/>
              </a:defRPr>
            </a:lvl4pPr>
            <a:lvl5pPr marL="2061309" indent="-229034" eaLnBrk="0" hangingPunct="0">
              <a:defRPr>
                <a:solidFill>
                  <a:schemeClr val="tx1"/>
                </a:solidFill>
                <a:latin typeface="Arial" pitchFamily="34" charset="0"/>
                <a:ea typeface="ＭＳ Ｐゴシック" pitchFamily="1" charset="-128"/>
              </a:defRPr>
            </a:lvl5pPr>
            <a:lvl6pPr marL="2519378" indent="-229034" eaLnBrk="0" fontAlgn="base" hangingPunct="0">
              <a:spcBef>
                <a:spcPct val="0"/>
              </a:spcBef>
              <a:spcAft>
                <a:spcPct val="0"/>
              </a:spcAft>
              <a:defRPr>
                <a:solidFill>
                  <a:schemeClr val="tx1"/>
                </a:solidFill>
                <a:latin typeface="Arial" pitchFamily="34" charset="0"/>
                <a:ea typeface="ＭＳ Ｐゴシック" pitchFamily="1" charset="-128"/>
              </a:defRPr>
            </a:lvl6pPr>
            <a:lvl7pPr marL="2977446" indent="-229034" eaLnBrk="0" fontAlgn="base" hangingPunct="0">
              <a:spcBef>
                <a:spcPct val="0"/>
              </a:spcBef>
              <a:spcAft>
                <a:spcPct val="0"/>
              </a:spcAft>
              <a:defRPr>
                <a:solidFill>
                  <a:schemeClr val="tx1"/>
                </a:solidFill>
                <a:latin typeface="Arial" pitchFamily="34" charset="0"/>
                <a:ea typeface="ＭＳ Ｐゴシック" pitchFamily="1" charset="-128"/>
              </a:defRPr>
            </a:lvl7pPr>
            <a:lvl8pPr marL="3435515" indent="-229034" eaLnBrk="0" fontAlgn="base" hangingPunct="0">
              <a:spcBef>
                <a:spcPct val="0"/>
              </a:spcBef>
              <a:spcAft>
                <a:spcPct val="0"/>
              </a:spcAft>
              <a:defRPr>
                <a:solidFill>
                  <a:schemeClr val="tx1"/>
                </a:solidFill>
                <a:latin typeface="Arial" pitchFamily="34" charset="0"/>
                <a:ea typeface="ＭＳ Ｐゴシック" pitchFamily="1" charset="-128"/>
              </a:defRPr>
            </a:lvl8pPr>
            <a:lvl9pPr marL="3893584" indent="-229034"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3CB7186A-5FAE-4894-BC1A-8E7D70A93C10}" type="slidenum">
              <a:rPr lang="en-US"/>
              <a:pPr eaLnBrk="1" hangingPunct="1"/>
              <a:t>49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1" charset="-128"/>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4362" indent="-286293" eaLnBrk="0" hangingPunct="0">
              <a:defRPr>
                <a:solidFill>
                  <a:schemeClr val="tx1"/>
                </a:solidFill>
                <a:latin typeface="Arial" pitchFamily="34" charset="0"/>
                <a:ea typeface="ＭＳ Ｐゴシック" pitchFamily="1" charset="-128"/>
              </a:defRPr>
            </a:lvl2pPr>
            <a:lvl3pPr marL="1145172" indent="-229034" eaLnBrk="0" hangingPunct="0">
              <a:defRPr>
                <a:solidFill>
                  <a:schemeClr val="tx1"/>
                </a:solidFill>
                <a:latin typeface="Arial" pitchFamily="34" charset="0"/>
                <a:ea typeface="ＭＳ Ｐゴシック" pitchFamily="1" charset="-128"/>
              </a:defRPr>
            </a:lvl3pPr>
            <a:lvl4pPr marL="1603240" indent="-229034" eaLnBrk="0" hangingPunct="0">
              <a:defRPr>
                <a:solidFill>
                  <a:schemeClr val="tx1"/>
                </a:solidFill>
                <a:latin typeface="Arial" pitchFamily="34" charset="0"/>
                <a:ea typeface="ＭＳ Ｐゴシック" pitchFamily="1" charset="-128"/>
              </a:defRPr>
            </a:lvl4pPr>
            <a:lvl5pPr marL="2061309" indent="-229034" eaLnBrk="0" hangingPunct="0">
              <a:defRPr>
                <a:solidFill>
                  <a:schemeClr val="tx1"/>
                </a:solidFill>
                <a:latin typeface="Arial" pitchFamily="34" charset="0"/>
                <a:ea typeface="ＭＳ Ｐゴシック" pitchFamily="1" charset="-128"/>
              </a:defRPr>
            </a:lvl5pPr>
            <a:lvl6pPr marL="2519378" indent="-229034" eaLnBrk="0" fontAlgn="base" hangingPunct="0">
              <a:spcBef>
                <a:spcPct val="0"/>
              </a:spcBef>
              <a:spcAft>
                <a:spcPct val="0"/>
              </a:spcAft>
              <a:defRPr>
                <a:solidFill>
                  <a:schemeClr val="tx1"/>
                </a:solidFill>
                <a:latin typeface="Arial" pitchFamily="34" charset="0"/>
                <a:ea typeface="ＭＳ Ｐゴシック" pitchFamily="1" charset="-128"/>
              </a:defRPr>
            </a:lvl6pPr>
            <a:lvl7pPr marL="2977446" indent="-229034" eaLnBrk="0" fontAlgn="base" hangingPunct="0">
              <a:spcBef>
                <a:spcPct val="0"/>
              </a:spcBef>
              <a:spcAft>
                <a:spcPct val="0"/>
              </a:spcAft>
              <a:defRPr>
                <a:solidFill>
                  <a:schemeClr val="tx1"/>
                </a:solidFill>
                <a:latin typeface="Arial" pitchFamily="34" charset="0"/>
                <a:ea typeface="ＭＳ Ｐゴシック" pitchFamily="1" charset="-128"/>
              </a:defRPr>
            </a:lvl7pPr>
            <a:lvl8pPr marL="3435515" indent="-229034" eaLnBrk="0" fontAlgn="base" hangingPunct="0">
              <a:spcBef>
                <a:spcPct val="0"/>
              </a:spcBef>
              <a:spcAft>
                <a:spcPct val="0"/>
              </a:spcAft>
              <a:defRPr>
                <a:solidFill>
                  <a:schemeClr val="tx1"/>
                </a:solidFill>
                <a:latin typeface="Arial" pitchFamily="34" charset="0"/>
                <a:ea typeface="ＭＳ Ｐゴシック" pitchFamily="1" charset="-128"/>
              </a:defRPr>
            </a:lvl8pPr>
            <a:lvl9pPr marL="3893584" indent="-229034"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8FA3FAC0-8030-4841-8A3E-91CD597B846D}" type="slidenum">
              <a:rPr lang="en-US"/>
              <a:pPr eaLnBrk="1" hangingPunct="1"/>
              <a:t>50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1" charset="-128"/>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4362" indent="-286293" eaLnBrk="0" hangingPunct="0">
              <a:defRPr>
                <a:solidFill>
                  <a:schemeClr val="tx1"/>
                </a:solidFill>
                <a:latin typeface="Arial" pitchFamily="34" charset="0"/>
                <a:ea typeface="ＭＳ Ｐゴシック" pitchFamily="1" charset="-128"/>
              </a:defRPr>
            </a:lvl2pPr>
            <a:lvl3pPr marL="1145172" indent="-229034" eaLnBrk="0" hangingPunct="0">
              <a:defRPr>
                <a:solidFill>
                  <a:schemeClr val="tx1"/>
                </a:solidFill>
                <a:latin typeface="Arial" pitchFamily="34" charset="0"/>
                <a:ea typeface="ＭＳ Ｐゴシック" pitchFamily="1" charset="-128"/>
              </a:defRPr>
            </a:lvl3pPr>
            <a:lvl4pPr marL="1603240" indent="-229034" eaLnBrk="0" hangingPunct="0">
              <a:defRPr>
                <a:solidFill>
                  <a:schemeClr val="tx1"/>
                </a:solidFill>
                <a:latin typeface="Arial" pitchFamily="34" charset="0"/>
                <a:ea typeface="ＭＳ Ｐゴシック" pitchFamily="1" charset="-128"/>
              </a:defRPr>
            </a:lvl4pPr>
            <a:lvl5pPr marL="2061309" indent="-229034" eaLnBrk="0" hangingPunct="0">
              <a:defRPr>
                <a:solidFill>
                  <a:schemeClr val="tx1"/>
                </a:solidFill>
                <a:latin typeface="Arial" pitchFamily="34" charset="0"/>
                <a:ea typeface="ＭＳ Ｐゴシック" pitchFamily="1" charset="-128"/>
              </a:defRPr>
            </a:lvl5pPr>
            <a:lvl6pPr marL="2519378" indent="-229034" eaLnBrk="0" fontAlgn="base" hangingPunct="0">
              <a:spcBef>
                <a:spcPct val="0"/>
              </a:spcBef>
              <a:spcAft>
                <a:spcPct val="0"/>
              </a:spcAft>
              <a:defRPr>
                <a:solidFill>
                  <a:schemeClr val="tx1"/>
                </a:solidFill>
                <a:latin typeface="Arial" pitchFamily="34" charset="0"/>
                <a:ea typeface="ＭＳ Ｐゴシック" pitchFamily="1" charset="-128"/>
              </a:defRPr>
            </a:lvl6pPr>
            <a:lvl7pPr marL="2977446" indent="-229034" eaLnBrk="0" fontAlgn="base" hangingPunct="0">
              <a:spcBef>
                <a:spcPct val="0"/>
              </a:spcBef>
              <a:spcAft>
                <a:spcPct val="0"/>
              </a:spcAft>
              <a:defRPr>
                <a:solidFill>
                  <a:schemeClr val="tx1"/>
                </a:solidFill>
                <a:latin typeface="Arial" pitchFamily="34" charset="0"/>
                <a:ea typeface="ＭＳ Ｐゴシック" pitchFamily="1" charset="-128"/>
              </a:defRPr>
            </a:lvl7pPr>
            <a:lvl8pPr marL="3435515" indent="-229034" eaLnBrk="0" fontAlgn="base" hangingPunct="0">
              <a:spcBef>
                <a:spcPct val="0"/>
              </a:spcBef>
              <a:spcAft>
                <a:spcPct val="0"/>
              </a:spcAft>
              <a:defRPr>
                <a:solidFill>
                  <a:schemeClr val="tx1"/>
                </a:solidFill>
                <a:latin typeface="Arial" pitchFamily="34" charset="0"/>
                <a:ea typeface="ＭＳ Ｐゴシック" pitchFamily="1" charset="-128"/>
              </a:defRPr>
            </a:lvl8pPr>
            <a:lvl9pPr marL="3893584" indent="-229034"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87D34BBA-FECC-49D8-A8BC-76B754253B20}" type="slidenum">
              <a:rPr lang="en-US"/>
              <a:pPr eaLnBrk="1" hangingPunct="1"/>
              <a:t>51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1" charset="-128"/>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4362" indent="-286293" eaLnBrk="0" hangingPunct="0">
              <a:defRPr>
                <a:solidFill>
                  <a:schemeClr val="tx1"/>
                </a:solidFill>
                <a:latin typeface="Arial" pitchFamily="34" charset="0"/>
                <a:ea typeface="ＭＳ Ｐゴシック" pitchFamily="1" charset="-128"/>
              </a:defRPr>
            </a:lvl2pPr>
            <a:lvl3pPr marL="1145172" indent="-229034" eaLnBrk="0" hangingPunct="0">
              <a:defRPr>
                <a:solidFill>
                  <a:schemeClr val="tx1"/>
                </a:solidFill>
                <a:latin typeface="Arial" pitchFamily="34" charset="0"/>
                <a:ea typeface="ＭＳ Ｐゴシック" pitchFamily="1" charset="-128"/>
              </a:defRPr>
            </a:lvl3pPr>
            <a:lvl4pPr marL="1603240" indent="-229034" eaLnBrk="0" hangingPunct="0">
              <a:defRPr>
                <a:solidFill>
                  <a:schemeClr val="tx1"/>
                </a:solidFill>
                <a:latin typeface="Arial" pitchFamily="34" charset="0"/>
                <a:ea typeface="ＭＳ Ｐゴシック" pitchFamily="1" charset="-128"/>
              </a:defRPr>
            </a:lvl4pPr>
            <a:lvl5pPr marL="2061309" indent="-229034" eaLnBrk="0" hangingPunct="0">
              <a:defRPr>
                <a:solidFill>
                  <a:schemeClr val="tx1"/>
                </a:solidFill>
                <a:latin typeface="Arial" pitchFamily="34" charset="0"/>
                <a:ea typeface="ＭＳ Ｐゴシック" pitchFamily="1" charset="-128"/>
              </a:defRPr>
            </a:lvl5pPr>
            <a:lvl6pPr marL="2519378" indent="-229034" eaLnBrk="0" fontAlgn="base" hangingPunct="0">
              <a:spcBef>
                <a:spcPct val="0"/>
              </a:spcBef>
              <a:spcAft>
                <a:spcPct val="0"/>
              </a:spcAft>
              <a:defRPr>
                <a:solidFill>
                  <a:schemeClr val="tx1"/>
                </a:solidFill>
                <a:latin typeface="Arial" pitchFamily="34" charset="0"/>
                <a:ea typeface="ＭＳ Ｐゴシック" pitchFamily="1" charset="-128"/>
              </a:defRPr>
            </a:lvl6pPr>
            <a:lvl7pPr marL="2977446" indent="-229034" eaLnBrk="0" fontAlgn="base" hangingPunct="0">
              <a:spcBef>
                <a:spcPct val="0"/>
              </a:spcBef>
              <a:spcAft>
                <a:spcPct val="0"/>
              </a:spcAft>
              <a:defRPr>
                <a:solidFill>
                  <a:schemeClr val="tx1"/>
                </a:solidFill>
                <a:latin typeface="Arial" pitchFamily="34" charset="0"/>
                <a:ea typeface="ＭＳ Ｐゴシック" pitchFamily="1" charset="-128"/>
              </a:defRPr>
            </a:lvl7pPr>
            <a:lvl8pPr marL="3435515" indent="-229034" eaLnBrk="0" fontAlgn="base" hangingPunct="0">
              <a:spcBef>
                <a:spcPct val="0"/>
              </a:spcBef>
              <a:spcAft>
                <a:spcPct val="0"/>
              </a:spcAft>
              <a:defRPr>
                <a:solidFill>
                  <a:schemeClr val="tx1"/>
                </a:solidFill>
                <a:latin typeface="Arial" pitchFamily="34" charset="0"/>
                <a:ea typeface="ＭＳ Ｐゴシック" pitchFamily="1" charset="-128"/>
              </a:defRPr>
            </a:lvl8pPr>
            <a:lvl9pPr marL="3893584" indent="-229034"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938B88D1-DA39-4C5E-A76A-C1AB88881FC9}" type="slidenum">
              <a:rPr lang="en-US"/>
              <a:pPr eaLnBrk="1" hangingPunct="1"/>
              <a:t>52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1" charset="-128"/>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4362" indent="-286293" eaLnBrk="0" hangingPunct="0">
              <a:defRPr>
                <a:solidFill>
                  <a:schemeClr val="tx1"/>
                </a:solidFill>
                <a:latin typeface="Arial" pitchFamily="34" charset="0"/>
                <a:ea typeface="ＭＳ Ｐゴシック" pitchFamily="1" charset="-128"/>
              </a:defRPr>
            </a:lvl2pPr>
            <a:lvl3pPr marL="1145172" indent="-229034" eaLnBrk="0" hangingPunct="0">
              <a:defRPr>
                <a:solidFill>
                  <a:schemeClr val="tx1"/>
                </a:solidFill>
                <a:latin typeface="Arial" pitchFamily="34" charset="0"/>
                <a:ea typeface="ＭＳ Ｐゴシック" pitchFamily="1" charset="-128"/>
              </a:defRPr>
            </a:lvl3pPr>
            <a:lvl4pPr marL="1603240" indent="-229034" eaLnBrk="0" hangingPunct="0">
              <a:defRPr>
                <a:solidFill>
                  <a:schemeClr val="tx1"/>
                </a:solidFill>
                <a:latin typeface="Arial" pitchFamily="34" charset="0"/>
                <a:ea typeface="ＭＳ Ｐゴシック" pitchFamily="1" charset="-128"/>
              </a:defRPr>
            </a:lvl4pPr>
            <a:lvl5pPr marL="2061309" indent="-229034" eaLnBrk="0" hangingPunct="0">
              <a:defRPr>
                <a:solidFill>
                  <a:schemeClr val="tx1"/>
                </a:solidFill>
                <a:latin typeface="Arial" pitchFamily="34" charset="0"/>
                <a:ea typeface="ＭＳ Ｐゴシック" pitchFamily="1" charset="-128"/>
              </a:defRPr>
            </a:lvl5pPr>
            <a:lvl6pPr marL="2519378" indent="-229034" eaLnBrk="0" fontAlgn="base" hangingPunct="0">
              <a:spcBef>
                <a:spcPct val="0"/>
              </a:spcBef>
              <a:spcAft>
                <a:spcPct val="0"/>
              </a:spcAft>
              <a:defRPr>
                <a:solidFill>
                  <a:schemeClr val="tx1"/>
                </a:solidFill>
                <a:latin typeface="Arial" pitchFamily="34" charset="0"/>
                <a:ea typeface="ＭＳ Ｐゴシック" pitchFamily="1" charset="-128"/>
              </a:defRPr>
            </a:lvl6pPr>
            <a:lvl7pPr marL="2977446" indent="-229034" eaLnBrk="0" fontAlgn="base" hangingPunct="0">
              <a:spcBef>
                <a:spcPct val="0"/>
              </a:spcBef>
              <a:spcAft>
                <a:spcPct val="0"/>
              </a:spcAft>
              <a:defRPr>
                <a:solidFill>
                  <a:schemeClr val="tx1"/>
                </a:solidFill>
                <a:latin typeface="Arial" pitchFamily="34" charset="0"/>
                <a:ea typeface="ＭＳ Ｐゴシック" pitchFamily="1" charset="-128"/>
              </a:defRPr>
            </a:lvl7pPr>
            <a:lvl8pPr marL="3435515" indent="-229034" eaLnBrk="0" fontAlgn="base" hangingPunct="0">
              <a:spcBef>
                <a:spcPct val="0"/>
              </a:spcBef>
              <a:spcAft>
                <a:spcPct val="0"/>
              </a:spcAft>
              <a:defRPr>
                <a:solidFill>
                  <a:schemeClr val="tx1"/>
                </a:solidFill>
                <a:latin typeface="Arial" pitchFamily="34" charset="0"/>
                <a:ea typeface="ＭＳ Ｐゴシック" pitchFamily="1" charset="-128"/>
              </a:defRPr>
            </a:lvl8pPr>
            <a:lvl9pPr marL="3893584" indent="-229034"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EAE5ED86-D38C-4944-9760-E720677FF28E}" type="slidenum">
              <a:rPr lang="en-US"/>
              <a:pPr eaLnBrk="1" hangingPunct="1"/>
              <a:t>53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1"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4362" indent="-286293" eaLnBrk="0" hangingPunct="0">
              <a:defRPr>
                <a:solidFill>
                  <a:schemeClr val="tx1"/>
                </a:solidFill>
                <a:latin typeface="Arial" pitchFamily="34" charset="0"/>
                <a:ea typeface="ＭＳ Ｐゴシック" pitchFamily="1" charset="-128"/>
              </a:defRPr>
            </a:lvl2pPr>
            <a:lvl3pPr marL="1145172" indent="-229034" eaLnBrk="0" hangingPunct="0">
              <a:defRPr>
                <a:solidFill>
                  <a:schemeClr val="tx1"/>
                </a:solidFill>
                <a:latin typeface="Arial" pitchFamily="34" charset="0"/>
                <a:ea typeface="ＭＳ Ｐゴシック" pitchFamily="1" charset="-128"/>
              </a:defRPr>
            </a:lvl3pPr>
            <a:lvl4pPr marL="1603240" indent="-229034" eaLnBrk="0" hangingPunct="0">
              <a:defRPr>
                <a:solidFill>
                  <a:schemeClr val="tx1"/>
                </a:solidFill>
                <a:latin typeface="Arial" pitchFamily="34" charset="0"/>
                <a:ea typeface="ＭＳ Ｐゴシック" pitchFamily="1" charset="-128"/>
              </a:defRPr>
            </a:lvl4pPr>
            <a:lvl5pPr marL="2061309" indent="-229034" eaLnBrk="0" hangingPunct="0">
              <a:defRPr>
                <a:solidFill>
                  <a:schemeClr val="tx1"/>
                </a:solidFill>
                <a:latin typeface="Arial" pitchFamily="34" charset="0"/>
                <a:ea typeface="ＭＳ Ｐゴシック" pitchFamily="1" charset="-128"/>
              </a:defRPr>
            </a:lvl5pPr>
            <a:lvl6pPr marL="2519378" indent="-229034" eaLnBrk="0" fontAlgn="base" hangingPunct="0">
              <a:spcBef>
                <a:spcPct val="0"/>
              </a:spcBef>
              <a:spcAft>
                <a:spcPct val="0"/>
              </a:spcAft>
              <a:defRPr>
                <a:solidFill>
                  <a:schemeClr val="tx1"/>
                </a:solidFill>
                <a:latin typeface="Arial" pitchFamily="34" charset="0"/>
                <a:ea typeface="ＭＳ Ｐゴシック" pitchFamily="1" charset="-128"/>
              </a:defRPr>
            </a:lvl6pPr>
            <a:lvl7pPr marL="2977446" indent="-229034" eaLnBrk="0" fontAlgn="base" hangingPunct="0">
              <a:spcBef>
                <a:spcPct val="0"/>
              </a:spcBef>
              <a:spcAft>
                <a:spcPct val="0"/>
              </a:spcAft>
              <a:defRPr>
                <a:solidFill>
                  <a:schemeClr val="tx1"/>
                </a:solidFill>
                <a:latin typeface="Arial" pitchFamily="34" charset="0"/>
                <a:ea typeface="ＭＳ Ｐゴシック" pitchFamily="1" charset="-128"/>
              </a:defRPr>
            </a:lvl7pPr>
            <a:lvl8pPr marL="3435515" indent="-229034" eaLnBrk="0" fontAlgn="base" hangingPunct="0">
              <a:spcBef>
                <a:spcPct val="0"/>
              </a:spcBef>
              <a:spcAft>
                <a:spcPct val="0"/>
              </a:spcAft>
              <a:defRPr>
                <a:solidFill>
                  <a:schemeClr val="tx1"/>
                </a:solidFill>
                <a:latin typeface="Arial" pitchFamily="34" charset="0"/>
                <a:ea typeface="ＭＳ Ｐゴシック" pitchFamily="1" charset="-128"/>
              </a:defRPr>
            </a:lvl8pPr>
            <a:lvl9pPr marL="3893584" indent="-229034"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8C430C08-C28A-4064-AA1A-219DA79FA841}" type="slidenum">
              <a:rPr lang="en-US"/>
              <a:pPr eaLnBrk="1" hangingPunct="1"/>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919163" y="742950"/>
            <a:ext cx="4960937" cy="3722688"/>
          </a:xfrm>
          <a:ln/>
        </p:spPr>
      </p:sp>
      <p:sp>
        <p:nvSpPr>
          <p:cNvPr id="72706" name="Rectangle 3"/>
          <p:cNvSpPr>
            <a:spLocks noGrp="1" noChangeArrowheads="1"/>
          </p:cNvSpPr>
          <p:nvPr>
            <p:ph type="body" idx="1"/>
          </p:nvPr>
        </p:nvSpPr>
        <p:spPr>
          <a:xfrm>
            <a:off x="680067" y="4715488"/>
            <a:ext cx="5437550" cy="4465999"/>
          </a:xfrm>
          <a:noFill/>
          <a:ln/>
        </p:spPr>
        <p:txBody>
          <a:bodyPr/>
          <a:lstStyle/>
          <a:p>
            <a:pPr marL="228551" indent="-228551">
              <a:buFont typeface="Wingdings" pitchFamily="2" charset="2"/>
              <a:buChar char="§"/>
            </a:pPr>
            <a:endParaRPr lang="en-US" baseline="0"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1" charset="-128"/>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4362" indent="-286293" eaLnBrk="0" hangingPunct="0">
              <a:defRPr>
                <a:solidFill>
                  <a:schemeClr val="tx1"/>
                </a:solidFill>
                <a:latin typeface="Arial" pitchFamily="34" charset="0"/>
                <a:ea typeface="ＭＳ Ｐゴシック" pitchFamily="1" charset="-128"/>
              </a:defRPr>
            </a:lvl2pPr>
            <a:lvl3pPr marL="1145172" indent="-229034" eaLnBrk="0" hangingPunct="0">
              <a:defRPr>
                <a:solidFill>
                  <a:schemeClr val="tx1"/>
                </a:solidFill>
                <a:latin typeface="Arial" pitchFamily="34" charset="0"/>
                <a:ea typeface="ＭＳ Ｐゴシック" pitchFamily="1" charset="-128"/>
              </a:defRPr>
            </a:lvl3pPr>
            <a:lvl4pPr marL="1603240" indent="-229034" eaLnBrk="0" hangingPunct="0">
              <a:defRPr>
                <a:solidFill>
                  <a:schemeClr val="tx1"/>
                </a:solidFill>
                <a:latin typeface="Arial" pitchFamily="34" charset="0"/>
                <a:ea typeface="ＭＳ Ｐゴシック" pitchFamily="1" charset="-128"/>
              </a:defRPr>
            </a:lvl4pPr>
            <a:lvl5pPr marL="2061309" indent="-229034" eaLnBrk="0" hangingPunct="0">
              <a:defRPr>
                <a:solidFill>
                  <a:schemeClr val="tx1"/>
                </a:solidFill>
                <a:latin typeface="Arial" pitchFamily="34" charset="0"/>
                <a:ea typeface="ＭＳ Ｐゴシック" pitchFamily="1" charset="-128"/>
              </a:defRPr>
            </a:lvl5pPr>
            <a:lvl6pPr marL="2519378" indent="-229034" eaLnBrk="0" fontAlgn="base" hangingPunct="0">
              <a:spcBef>
                <a:spcPct val="0"/>
              </a:spcBef>
              <a:spcAft>
                <a:spcPct val="0"/>
              </a:spcAft>
              <a:defRPr>
                <a:solidFill>
                  <a:schemeClr val="tx1"/>
                </a:solidFill>
                <a:latin typeface="Arial" pitchFamily="34" charset="0"/>
                <a:ea typeface="ＭＳ Ｐゴシック" pitchFamily="1" charset="-128"/>
              </a:defRPr>
            </a:lvl6pPr>
            <a:lvl7pPr marL="2977446" indent="-229034" eaLnBrk="0" fontAlgn="base" hangingPunct="0">
              <a:spcBef>
                <a:spcPct val="0"/>
              </a:spcBef>
              <a:spcAft>
                <a:spcPct val="0"/>
              </a:spcAft>
              <a:defRPr>
                <a:solidFill>
                  <a:schemeClr val="tx1"/>
                </a:solidFill>
                <a:latin typeface="Arial" pitchFamily="34" charset="0"/>
                <a:ea typeface="ＭＳ Ｐゴシック" pitchFamily="1" charset="-128"/>
              </a:defRPr>
            </a:lvl7pPr>
            <a:lvl8pPr marL="3435515" indent="-229034" eaLnBrk="0" fontAlgn="base" hangingPunct="0">
              <a:spcBef>
                <a:spcPct val="0"/>
              </a:spcBef>
              <a:spcAft>
                <a:spcPct val="0"/>
              </a:spcAft>
              <a:defRPr>
                <a:solidFill>
                  <a:schemeClr val="tx1"/>
                </a:solidFill>
                <a:latin typeface="Arial" pitchFamily="34" charset="0"/>
                <a:ea typeface="ＭＳ Ｐゴシック" pitchFamily="1" charset="-128"/>
              </a:defRPr>
            </a:lvl8pPr>
            <a:lvl9pPr marL="3893584" indent="-229034"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F45A3DB8-DD48-491E-AE46-17E7A7701AC7}" type="slidenum">
              <a:rPr lang="en-US"/>
              <a:pPr eaLnBrk="1" hangingPunct="1"/>
              <a:t>55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1" charset="-128"/>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4362" indent="-286293" eaLnBrk="0" hangingPunct="0">
              <a:defRPr>
                <a:solidFill>
                  <a:schemeClr val="tx1"/>
                </a:solidFill>
                <a:latin typeface="Arial" pitchFamily="34" charset="0"/>
                <a:ea typeface="ＭＳ Ｐゴシック" pitchFamily="1" charset="-128"/>
              </a:defRPr>
            </a:lvl2pPr>
            <a:lvl3pPr marL="1145172" indent="-229034" eaLnBrk="0" hangingPunct="0">
              <a:defRPr>
                <a:solidFill>
                  <a:schemeClr val="tx1"/>
                </a:solidFill>
                <a:latin typeface="Arial" pitchFamily="34" charset="0"/>
                <a:ea typeface="ＭＳ Ｐゴシック" pitchFamily="1" charset="-128"/>
              </a:defRPr>
            </a:lvl3pPr>
            <a:lvl4pPr marL="1603240" indent="-229034" eaLnBrk="0" hangingPunct="0">
              <a:defRPr>
                <a:solidFill>
                  <a:schemeClr val="tx1"/>
                </a:solidFill>
                <a:latin typeface="Arial" pitchFamily="34" charset="0"/>
                <a:ea typeface="ＭＳ Ｐゴシック" pitchFamily="1" charset="-128"/>
              </a:defRPr>
            </a:lvl4pPr>
            <a:lvl5pPr marL="2061309" indent="-229034" eaLnBrk="0" hangingPunct="0">
              <a:defRPr>
                <a:solidFill>
                  <a:schemeClr val="tx1"/>
                </a:solidFill>
                <a:latin typeface="Arial" pitchFamily="34" charset="0"/>
                <a:ea typeface="ＭＳ Ｐゴシック" pitchFamily="1" charset="-128"/>
              </a:defRPr>
            </a:lvl5pPr>
            <a:lvl6pPr marL="2519378" indent="-229034" eaLnBrk="0" fontAlgn="base" hangingPunct="0">
              <a:spcBef>
                <a:spcPct val="0"/>
              </a:spcBef>
              <a:spcAft>
                <a:spcPct val="0"/>
              </a:spcAft>
              <a:defRPr>
                <a:solidFill>
                  <a:schemeClr val="tx1"/>
                </a:solidFill>
                <a:latin typeface="Arial" pitchFamily="34" charset="0"/>
                <a:ea typeface="ＭＳ Ｐゴシック" pitchFamily="1" charset="-128"/>
              </a:defRPr>
            </a:lvl6pPr>
            <a:lvl7pPr marL="2977446" indent="-229034" eaLnBrk="0" fontAlgn="base" hangingPunct="0">
              <a:spcBef>
                <a:spcPct val="0"/>
              </a:spcBef>
              <a:spcAft>
                <a:spcPct val="0"/>
              </a:spcAft>
              <a:defRPr>
                <a:solidFill>
                  <a:schemeClr val="tx1"/>
                </a:solidFill>
                <a:latin typeface="Arial" pitchFamily="34" charset="0"/>
                <a:ea typeface="ＭＳ Ｐゴシック" pitchFamily="1" charset="-128"/>
              </a:defRPr>
            </a:lvl7pPr>
            <a:lvl8pPr marL="3435515" indent="-229034" eaLnBrk="0" fontAlgn="base" hangingPunct="0">
              <a:spcBef>
                <a:spcPct val="0"/>
              </a:spcBef>
              <a:spcAft>
                <a:spcPct val="0"/>
              </a:spcAft>
              <a:defRPr>
                <a:solidFill>
                  <a:schemeClr val="tx1"/>
                </a:solidFill>
                <a:latin typeface="Arial" pitchFamily="34" charset="0"/>
                <a:ea typeface="ＭＳ Ｐゴシック" pitchFamily="1" charset="-128"/>
              </a:defRPr>
            </a:lvl8pPr>
            <a:lvl9pPr marL="3893584" indent="-229034"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EAD94FF9-9556-4141-AC3F-1C530BDA5255}" type="slidenum">
              <a:rPr lang="en-US"/>
              <a:pPr eaLnBrk="1" hangingPunct="1"/>
              <a:t>56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1" charset="-128"/>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4362" indent="-286293" eaLnBrk="0" hangingPunct="0">
              <a:defRPr>
                <a:solidFill>
                  <a:schemeClr val="tx1"/>
                </a:solidFill>
                <a:latin typeface="Arial" pitchFamily="34" charset="0"/>
                <a:ea typeface="ＭＳ Ｐゴシック" pitchFamily="1" charset="-128"/>
              </a:defRPr>
            </a:lvl2pPr>
            <a:lvl3pPr marL="1145172" indent="-229034" eaLnBrk="0" hangingPunct="0">
              <a:defRPr>
                <a:solidFill>
                  <a:schemeClr val="tx1"/>
                </a:solidFill>
                <a:latin typeface="Arial" pitchFamily="34" charset="0"/>
                <a:ea typeface="ＭＳ Ｐゴシック" pitchFamily="1" charset="-128"/>
              </a:defRPr>
            </a:lvl3pPr>
            <a:lvl4pPr marL="1603240" indent="-229034" eaLnBrk="0" hangingPunct="0">
              <a:defRPr>
                <a:solidFill>
                  <a:schemeClr val="tx1"/>
                </a:solidFill>
                <a:latin typeface="Arial" pitchFamily="34" charset="0"/>
                <a:ea typeface="ＭＳ Ｐゴシック" pitchFamily="1" charset="-128"/>
              </a:defRPr>
            </a:lvl4pPr>
            <a:lvl5pPr marL="2061309" indent="-229034" eaLnBrk="0" hangingPunct="0">
              <a:defRPr>
                <a:solidFill>
                  <a:schemeClr val="tx1"/>
                </a:solidFill>
                <a:latin typeface="Arial" pitchFamily="34" charset="0"/>
                <a:ea typeface="ＭＳ Ｐゴシック" pitchFamily="1" charset="-128"/>
              </a:defRPr>
            </a:lvl5pPr>
            <a:lvl6pPr marL="2519378" indent="-229034" eaLnBrk="0" fontAlgn="base" hangingPunct="0">
              <a:spcBef>
                <a:spcPct val="0"/>
              </a:spcBef>
              <a:spcAft>
                <a:spcPct val="0"/>
              </a:spcAft>
              <a:defRPr>
                <a:solidFill>
                  <a:schemeClr val="tx1"/>
                </a:solidFill>
                <a:latin typeface="Arial" pitchFamily="34" charset="0"/>
                <a:ea typeface="ＭＳ Ｐゴシック" pitchFamily="1" charset="-128"/>
              </a:defRPr>
            </a:lvl6pPr>
            <a:lvl7pPr marL="2977446" indent="-229034" eaLnBrk="0" fontAlgn="base" hangingPunct="0">
              <a:spcBef>
                <a:spcPct val="0"/>
              </a:spcBef>
              <a:spcAft>
                <a:spcPct val="0"/>
              </a:spcAft>
              <a:defRPr>
                <a:solidFill>
                  <a:schemeClr val="tx1"/>
                </a:solidFill>
                <a:latin typeface="Arial" pitchFamily="34" charset="0"/>
                <a:ea typeface="ＭＳ Ｐゴシック" pitchFamily="1" charset="-128"/>
              </a:defRPr>
            </a:lvl7pPr>
            <a:lvl8pPr marL="3435515" indent="-229034" eaLnBrk="0" fontAlgn="base" hangingPunct="0">
              <a:spcBef>
                <a:spcPct val="0"/>
              </a:spcBef>
              <a:spcAft>
                <a:spcPct val="0"/>
              </a:spcAft>
              <a:defRPr>
                <a:solidFill>
                  <a:schemeClr val="tx1"/>
                </a:solidFill>
                <a:latin typeface="Arial" pitchFamily="34" charset="0"/>
                <a:ea typeface="ＭＳ Ｐゴシック" pitchFamily="1" charset="-128"/>
              </a:defRPr>
            </a:lvl8pPr>
            <a:lvl9pPr marL="3893584" indent="-229034"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404343F8-D0D2-4F61-83F4-AF37CD513D3E}" type="slidenum">
              <a:rPr lang="en-US"/>
              <a:pPr eaLnBrk="1" hangingPunct="1"/>
              <a:t>57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1" charset="-128"/>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4362" indent="-286293" eaLnBrk="0" hangingPunct="0">
              <a:defRPr>
                <a:solidFill>
                  <a:schemeClr val="tx1"/>
                </a:solidFill>
                <a:latin typeface="Arial" pitchFamily="34" charset="0"/>
                <a:ea typeface="ＭＳ Ｐゴシック" pitchFamily="1" charset="-128"/>
              </a:defRPr>
            </a:lvl2pPr>
            <a:lvl3pPr marL="1145172" indent="-229034" eaLnBrk="0" hangingPunct="0">
              <a:defRPr>
                <a:solidFill>
                  <a:schemeClr val="tx1"/>
                </a:solidFill>
                <a:latin typeface="Arial" pitchFamily="34" charset="0"/>
                <a:ea typeface="ＭＳ Ｐゴシック" pitchFamily="1" charset="-128"/>
              </a:defRPr>
            </a:lvl3pPr>
            <a:lvl4pPr marL="1603240" indent="-229034" eaLnBrk="0" hangingPunct="0">
              <a:defRPr>
                <a:solidFill>
                  <a:schemeClr val="tx1"/>
                </a:solidFill>
                <a:latin typeface="Arial" pitchFamily="34" charset="0"/>
                <a:ea typeface="ＭＳ Ｐゴシック" pitchFamily="1" charset="-128"/>
              </a:defRPr>
            </a:lvl4pPr>
            <a:lvl5pPr marL="2061309" indent="-229034" eaLnBrk="0" hangingPunct="0">
              <a:defRPr>
                <a:solidFill>
                  <a:schemeClr val="tx1"/>
                </a:solidFill>
                <a:latin typeface="Arial" pitchFamily="34" charset="0"/>
                <a:ea typeface="ＭＳ Ｐゴシック" pitchFamily="1" charset="-128"/>
              </a:defRPr>
            </a:lvl5pPr>
            <a:lvl6pPr marL="2519378" indent="-229034" eaLnBrk="0" fontAlgn="base" hangingPunct="0">
              <a:spcBef>
                <a:spcPct val="0"/>
              </a:spcBef>
              <a:spcAft>
                <a:spcPct val="0"/>
              </a:spcAft>
              <a:defRPr>
                <a:solidFill>
                  <a:schemeClr val="tx1"/>
                </a:solidFill>
                <a:latin typeface="Arial" pitchFamily="34" charset="0"/>
                <a:ea typeface="ＭＳ Ｐゴシック" pitchFamily="1" charset="-128"/>
              </a:defRPr>
            </a:lvl6pPr>
            <a:lvl7pPr marL="2977446" indent="-229034" eaLnBrk="0" fontAlgn="base" hangingPunct="0">
              <a:spcBef>
                <a:spcPct val="0"/>
              </a:spcBef>
              <a:spcAft>
                <a:spcPct val="0"/>
              </a:spcAft>
              <a:defRPr>
                <a:solidFill>
                  <a:schemeClr val="tx1"/>
                </a:solidFill>
                <a:latin typeface="Arial" pitchFamily="34" charset="0"/>
                <a:ea typeface="ＭＳ Ｐゴシック" pitchFamily="1" charset="-128"/>
              </a:defRPr>
            </a:lvl7pPr>
            <a:lvl8pPr marL="3435515" indent="-229034" eaLnBrk="0" fontAlgn="base" hangingPunct="0">
              <a:spcBef>
                <a:spcPct val="0"/>
              </a:spcBef>
              <a:spcAft>
                <a:spcPct val="0"/>
              </a:spcAft>
              <a:defRPr>
                <a:solidFill>
                  <a:schemeClr val="tx1"/>
                </a:solidFill>
                <a:latin typeface="Arial" pitchFamily="34" charset="0"/>
                <a:ea typeface="ＭＳ Ｐゴシック" pitchFamily="1" charset="-128"/>
              </a:defRPr>
            </a:lvl8pPr>
            <a:lvl9pPr marL="3893584" indent="-229034"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D422D405-7CD0-4247-83EB-D23C53CDA453}" type="slidenum">
              <a:rPr lang="en-US"/>
              <a:pPr eaLnBrk="1" hangingPunct="1"/>
              <a:t>58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1" charset="-128"/>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4362" indent="-286293" eaLnBrk="0" hangingPunct="0">
              <a:defRPr>
                <a:solidFill>
                  <a:schemeClr val="tx1"/>
                </a:solidFill>
                <a:latin typeface="Arial" pitchFamily="34" charset="0"/>
                <a:ea typeface="ＭＳ Ｐゴシック" pitchFamily="1" charset="-128"/>
              </a:defRPr>
            </a:lvl2pPr>
            <a:lvl3pPr marL="1145172" indent="-229034" eaLnBrk="0" hangingPunct="0">
              <a:defRPr>
                <a:solidFill>
                  <a:schemeClr val="tx1"/>
                </a:solidFill>
                <a:latin typeface="Arial" pitchFamily="34" charset="0"/>
                <a:ea typeface="ＭＳ Ｐゴシック" pitchFamily="1" charset="-128"/>
              </a:defRPr>
            </a:lvl3pPr>
            <a:lvl4pPr marL="1603240" indent="-229034" eaLnBrk="0" hangingPunct="0">
              <a:defRPr>
                <a:solidFill>
                  <a:schemeClr val="tx1"/>
                </a:solidFill>
                <a:latin typeface="Arial" pitchFamily="34" charset="0"/>
                <a:ea typeface="ＭＳ Ｐゴシック" pitchFamily="1" charset="-128"/>
              </a:defRPr>
            </a:lvl4pPr>
            <a:lvl5pPr marL="2061309" indent="-229034" eaLnBrk="0" hangingPunct="0">
              <a:defRPr>
                <a:solidFill>
                  <a:schemeClr val="tx1"/>
                </a:solidFill>
                <a:latin typeface="Arial" pitchFamily="34" charset="0"/>
                <a:ea typeface="ＭＳ Ｐゴシック" pitchFamily="1" charset="-128"/>
              </a:defRPr>
            </a:lvl5pPr>
            <a:lvl6pPr marL="2519378" indent="-229034" eaLnBrk="0" fontAlgn="base" hangingPunct="0">
              <a:spcBef>
                <a:spcPct val="0"/>
              </a:spcBef>
              <a:spcAft>
                <a:spcPct val="0"/>
              </a:spcAft>
              <a:defRPr>
                <a:solidFill>
                  <a:schemeClr val="tx1"/>
                </a:solidFill>
                <a:latin typeface="Arial" pitchFamily="34" charset="0"/>
                <a:ea typeface="ＭＳ Ｐゴシック" pitchFamily="1" charset="-128"/>
              </a:defRPr>
            </a:lvl6pPr>
            <a:lvl7pPr marL="2977446" indent="-229034" eaLnBrk="0" fontAlgn="base" hangingPunct="0">
              <a:spcBef>
                <a:spcPct val="0"/>
              </a:spcBef>
              <a:spcAft>
                <a:spcPct val="0"/>
              </a:spcAft>
              <a:defRPr>
                <a:solidFill>
                  <a:schemeClr val="tx1"/>
                </a:solidFill>
                <a:latin typeface="Arial" pitchFamily="34" charset="0"/>
                <a:ea typeface="ＭＳ Ｐゴシック" pitchFamily="1" charset="-128"/>
              </a:defRPr>
            </a:lvl7pPr>
            <a:lvl8pPr marL="3435515" indent="-229034" eaLnBrk="0" fontAlgn="base" hangingPunct="0">
              <a:spcBef>
                <a:spcPct val="0"/>
              </a:spcBef>
              <a:spcAft>
                <a:spcPct val="0"/>
              </a:spcAft>
              <a:defRPr>
                <a:solidFill>
                  <a:schemeClr val="tx1"/>
                </a:solidFill>
                <a:latin typeface="Arial" pitchFamily="34" charset="0"/>
                <a:ea typeface="ＭＳ Ｐゴシック" pitchFamily="1" charset="-128"/>
              </a:defRPr>
            </a:lvl8pPr>
            <a:lvl9pPr marL="3893584" indent="-229034"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B1C72029-7DA2-46F8-A72D-CDD9EDEEF7CD}" type="slidenum">
              <a:rPr lang="en-US"/>
              <a:pPr eaLnBrk="1" hangingPunct="1"/>
              <a:t>59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1" charset="-128"/>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4362" indent="-286293" eaLnBrk="0" hangingPunct="0">
              <a:defRPr>
                <a:solidFill>
                  <a:schemeClr val="tx1"/>
                </a:solidFill>
                <a:latin typeface="Arial" pitchFamily="34" charset="0"/>
                <a:ea typeface="ＭＳ Ｐゴシック" pitchFamily="1" charset="-128"/>
              </a:defRPr>
            </a:lvl2pPr>
            <a:lvl3pPr marL="1145172" indent="-229034" eaLnBrk="0" hangingPunct="0">
              <a:defRPr>
                <a:solidFill>
                  <a:schemeClr val="tx1"/>
                </a:solidFill>
                <a:latin typeface="Arial" pitchFamily="34" charset="0"/>
                <a:ea typeface="ＭＳ Ｐゴシック" pitchFamily="1" charset="-128"/>
              </a:defRPr>
            </a:lvl3pPr>
            <a:lvl4pPr marL="1603240" indent="-229034" eaLnBrk="0" hangingPunct="0">
              <a:defRPr>
                <a:solidFill>
                  <a:schemeClr val="tx1"/>
                </a:solidFill>
                <a:latin typeface="Arial" pitchFamily="34" charset="0"/>
                <a:ea typeface="ＭＳ Ｐゴシック" pitchFamily="1" charset="-128"/>
              </a:defRPr>
            </a:lvl4pPr>
            <a:lvl5pPr marL="2061309" indent="-229034" eaLnBrk="0" hangingPunct="0">
              <a:defRPr>
                <a:solidFill>
                  <a:schemeClr val="tx1"/>
                </a:solidFill>
                <a:latin typeface="Arial" pitchFamily="34" charset="0"/>
                <a:ea typeface="ＭＳ Ｐゴシック" pitchFamily="1" charset="-128"/>
              </a:defRPr>
            </a:lvl5pPr>
            <a:lvl6pPr marL="2519378" indent="-229034" eaLnBrk="0" fontAlgn="base" hangingPunct="0">
              <a:spcBef>
                <a:spcPct val="0"/>
              </a:spcBef>
              <a:spcAft>
                <a:spcPct val="0"/>
              </a:spcAft>
              <a:defRPr>
                <a:solidFill>
                  <a:schemeClr val="tx1"/>
                </a:solidFill>
                <a:latin typeface="Arial" pitchFamily="34" charset="0"/>
                <a:ea typeface="ＭＳ Ｐゴシック" pitchFamily="1" charset="-128"/>
              </a:defRPr>
            </a:lvl6pPr>
            <a:lvl7pPr marL="2977446" indent="-229034" eaLnBrk="0" fontAlgn="base" hangingPunct="0">
              <a:spcBef>
                <a:spcPct val="0"/>
              </a:spcBef>
              <a:spcAft>
                <a:spcPct val="0"/>
              </a:spcAft>
              <a:defRPr>
                <a:solidFill>
                  <a:schemeClr val="tx1"/>
                </a:solidFill>
                <a:latin typeface="Arial" pitchFamily="34" charset="0"/>
                <a:ea typeface="ＭＳ Ｐゴシック" pitchFamily="1" charset="-128"/>
              </a:defRPr>
            </a:lvl7pPr>
            <a:lvl8pPr marL="3435515" indent="-229034" eaLnBrk="0" fontAlgn="base" hangingPunct="0">
              <a:spcBef>
                <a:spcPct val="0"/>
              </a:spcBef>
              <a:spcAft>
                <a:spcPct val="0"/>
              </a:spcAft>
              <a:defRPr>
                <a:solidFill>
                  <a:schemeClr val="tx1"/>
                </a:solidFill>
                <a:latin typeface="Arial" pitchFamily="34" charset="0"/>
                <a:ea typeface="ＭＳ Ｐゴシック" pitchFamily="1" charset="-128"/>
              </a:defRPr>
            </a:lvl8pPr>
            <a:lvl9pPr marL="3893584" indent="-229034"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5A4B3C0F-91EF-4074-B67C-0113ED8431FA}" type="slidenum">
              <a:rPr lang="en-US"/>
              <a:pPr eaLnBrk="1" hangingPunct="1"/>
              <a:t>60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buFontTx/>
              <a:buChar char="-"/>
            </a:pPr>
            <a:endParaRPr lang="en-US" sz="1200" baseline="0"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A906306F-BDC4-4D0E-A67B-9FBD44C0C06B}" type="slidenum">
              <a:rPr lang="en-US" sz="1200">
                <a:latin typeface="Calibri" pitchFamily="34" charset="0"/>
              </a:rPr>
              <a:pPr eaLnBrk="1" hangingPunct="1"/>
              <a:t>61</a:t>
            </a:fld>
            <a:endParaRPr lang="en-US" sz="1200">
              <a:latin typeface="Calibri"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ts val="1200"/>
              </a:spcBef>
              <a:buClr>
                <a:schemeClr val="bg1"/>
              </a:buClr>
              <a:buFontTx/>
              <a:buChar char="-"/>
            </a:pPr>
            <a:endParaRPr lang="en-US" sz="1200" baseline="0" dirty="0" smtClean="0">
              <a:solidFill>
                <a:schemeClr val="bg1"/>
              </a:solidFill>
              <a:latin typeface="Calibri"/>
              <a:cs typeface="Calibri"/>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DD14CA84-1ACB-45BD-99A5-19E46B8A6B22}" type="slidenum">
              <a:rPr lang="en-US" sz="1200">
                <a:solidFill>
                  <a:srgbClr val="000000"/>
                </a:solidFill>
                <a:latin typeface="Calibri" pitchFamily="34" charset="0"/>
              </a:rPr>
              <a:pPr eaLnBrk="1" hangingPunct="1"/>
              <a:t>62</a:t>
            </a:fld>
            <a:endParaRPr lang="en-US" sz="1200">
              <a:solidFill>
                <a:srgbClr val="000000"/>
              </a:solidFill>
              <a:latin typeface="Calibri" pitchFamily="34" charset="0"/>
            </a:endParaRPr>
          </a:p>
        </p:txBody>
      </p:sp>
      <p:sp>
        <p:nvSpPr>
          <p:cNvPr id="5939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9933ECB3-4A3A-43E7-B07B-AD2C8801C203}" type="datetime1">
              <a:rPr lang="en-US" sz="1200">
                <a:solidFill>
                  <a:srgbClr val="000000"/>
                </a:solidFill>
                <a:latin typeface="Calibri" pitchFamily="34" charset="0"/>
              </a:rPr>
              <a:pPr eaLnBrk="1" hangingPunct="1"/>
              <a:t>08-02-13</a:t>
            </a:fld>
            <a:endParaRPr lang="en-US" sz="1200">
              <a:solidFill>
                <a:srgbClr val="000000"/>
              </a:solidFill>
              <a:latin typeface="Calibri"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buFontTx/>
              <a:buChar char="-"/>
            </a:pPr>
            <a:endParaRPr lang="en-US" sz="1200" baseline="0"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A906306F-BDC4-4D0E-A67B-9FBD44C0C06B}" type="slidenum">
              <a:rPr lang="en-US" sz="1200">
                <a:latin typeface="Calibri" pitchFamily="34" charset="0"/>
              </a:rPr>
              <a:pPr eaLnBrk="1" hangingPunct="1"/>
              <a:t>63</a:t>
            </a:fld>
            <a:endParaRPr lang="en-US" sz="1200">
              <a:latin typeface="Calibri"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buFontTx/>
              <a:buChar char="-"/>
            </a:pPr>
            <a:endParaRPr lang="en-US" sz="1200" baseline="0"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A906306F-BDC4-4D0E-A67B-9FBD44C0C06B}" type="slidenum">
              <a:rPr lang="en-US" sz="1200">
                <a:latin typeface="Calibri" pitchFamily="34" charset="0"/>
              </a:rPr>
              <a:pPr eaLnBrk="1" hangingPunct="1"/>
              <a:t>65</a:t>
            </a:fld>
            <a:endParaRPr lang="en-US"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8</a:t>
            </a:fld>
            <a:endParaRPr lang="en-US"/>
          </a:p>
        </p:txBody>
      </p:sp>
    </p:spTree>
    <p:extLst>
      <p:ext uri="{BB962C8B-B14F-4D97-AF65-F5344CB8AC3E}">
        <p14:creationId xmlns:p14="http://schemas.microsoft.com/office/powerpoint/2010/main" val="4610707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buFontTx/>
              <a:buChar char="-"/>
            </a:pPr>
            <a:endParaRPr lang="en-US" sz="1200" baseline="0"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A906306F-BDC4-4D0E-A67B-9FBD44C0C06B}" type="slidenum">
              <a:rPr lang="en-US" sz="1200">
                <a:latin typeface="Calibri" pitchFamily="34" charset="0"/>
              </a:rPr>
              <a:pPr eaLnBrk="1" hangingPunct="1"/>
              <a:t>66</a:t>
            </a:fld>
            <a:endParaRPr lang="en-US" sz="1200">
              <a:latin typeface="Calibri"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buFontTx/>
              <a:buChar char="-"/>
            </a:pPr>
            <a:endParaRPr lang="en-US" sz="1200" baseline="0"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A906306F-BDC4-4D0E-A67B-9FBD44C0C06B}" type="slidenum">
              <a:rPr lang="en-US" sz="1200">
                <a:latin typeface="Calibri" pitchFamily="34" charset="0"/>
              </a:rPr>
              <a:pPr eaLnBrk="1" hangingPunct="1"/>
              <a:t>67</a:t>
            </a:fld>
            <a:endParaRPr lang="en-US" sz="1200">
              <a:latin typeface="Calibr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buFontTx/>
              <a:buChar char="-"/>
            </a:pPr>
            <a:endParaRPr lang="en-US" sz="1200" baseline="0"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A906306F-BDC4-4D0E-A67B-9FBD44C0C06B}" type="slidenum">
              <a:rPr lang="en-US" sz="1200">
                <a:latin typeface="Calibri" pitchFamily="34" charset="0"/>
              </a:rPr>
              <a:pPr eaLnBrk="1" hangingPunct="1"/>
              <a:t>68</a:t>
            </a:fld>
            <a:endParaRPr lang="en-US" sz="1200">
              <a:latin typeface="Calibri"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buFontTx/>
              <a:buChar char="-"/>
            </a:pPr>
            <a:endParaRPr lang="en-US" sz="1200" baseline="0"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A906306F-BDC4-4D0E-A67B-9FBD44C0C06B}" type="slidenum">
              <a:rPr lang="en-US" sz="1200">
                <a:latin typeface="Calibri" pitchFamily="34" charset="0"/>
              </a:rPr>
              <a:pPr eaLnBrk="1" hangingPunct="1"/>
              <a:t>69</a:t>
            </a:fld>
            <a:endParaRPr lang="en-US" sz="1200">
              <a:latin typeface="Calibri"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ts val="1200"/>
              </a:spcBef>
              <a:buClr>
                <a:schemeClr val="bg1"/>
              </a:buClr>
              <a:buFontTx/>
              <a:buChar char="-"/>
            </a:pPr>
            <a:endParaRPr lang="en-US" sz="1200" baseline="0" dirty="0" smtClean="0">
              <a:solidFill>
                <a:schemeClr val="bg1"/>
              </a:solidFill>
              <a:latin typeface="Calibri"/>
              <a:cs typeface="Calibri"/>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DD14CA84-1ACB-45BD-99A5-19E46B8A6B22}" type="slidenum">
              <a:rPr lang="en-US" sz="1200">
                <a:solidFill>
                  <a:srgbClr val="000000"/>
                </a:solidFill>
                <a:latin typeface="Calibri" pitchFamily="34" charset="0"/>
              </a:rPr>
              <a:pPr eaLnBrk="1" hangingPunct="1"/>
              <a:t>70</a:t>
            </a:fld>
            <a:endParaRPr lang="en-US" sz="1200">
              <a:solidFill>
                <a:srgbClr val="000000"/>
              </a:solidFill>
              <a:latin typeface="Calibri" pitchFamily="34" charset="0"/>
            </a:endParaRPr>
          </a:p>
        </p:txBody>
      </p:sp>
      <p:sp>
        <p:nvSpPr>
          <p:cNvPr id="5939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9933ECB3-4A3A-43E7-B07B-AD2C8801C203}" type="datetime1">
              <a:rPr lang="en-US" sz="1200">
                <a:solidFill>
                  <a:srgbClr val="000000"/>
                </a:solidFill>
                <a:latin typeface="Calibri" pitchFamily="34" charset="0"/>
              </a:rPr>
              <a:pPr eaLnBrk="1" hangingPunct="1"/>
              <a:t>08-02-13</a:t>
            </a:fld>
            <a:endParaRPr lang="en-US" sz="1200">
              <a:solidFill>
                <a:srgbClr val="000000"/>
              </a:solidFill>
              <a:latin typeface="Calibr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buFontTx/>
              <a:buChar char="-"/>
            </a:pPr>
            <a:endParaRPr lang="en-US" sz="1200" baseline="0"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A906306F-BDC4-4D0E-A67B-9FBD44C0C06B}" type="slidenum">
              <a:rPr lang="en-US" sz="1200">
                <a:latin typeface="Calibri" pitchFamily="34" charset="0"/>
              </a:rPr>
              <a:pPr eaLnBrk="1" hangingPunct="1"/>
              <a:t>71</a:t>
            </a:fld>
            <a:endParaRPr lang="en-US" sz="1200">
              <a:latin typeface="Calibri"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buFontTx/>
              <a:buChar char="-"/>
            </a:pPr>
            <a:endParaRPr lang="en-US" sz="1200" baseline="0" dirty="0" smtClean="0">
              <a:latin typeface="Calibri"/>
              <a:cs typeface="Calibri"/>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A906306F-BDC4-4D0E-A67B-9FBD44C0C06B}" type="slidenum">
              <a:rPr lang="en-US" sz="1200">
                <a:latin typeface="Calibri" pitchFamily="34" charset="0"/>
              </a:rPr>
              <a:pPr eaLnBrk="1" hangingPunct="1"/>
              <a:t>72</a:t>
            </a:fld>
            <a:endParaRPr lang="en-US" sz="1200">
              <a:latin typeface="Calibri"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ts val="1200"/>
              </a:spcBef>
              <a:buClr>
                <a:schemeClr val="bg1"/>
              </a:buClr>
              <a:buFontTx/>
              <a:buChar char="-"/>
            </a:pPr>
            <a:endParaRPr lang="en-US" sz="1200" baseline="0" dirty="0" smtClean="0">
              <a:solidFill>
                <a:schemeClr val="bg1"/>
              </a:solidFill>
              <a:latin typeface="Calibri"/>
              <a:cs typeface="Calibri"/>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DD14CA84-1ACB-45BD-99A5-19E46B8A6B22}" type="slidenum">
              <a:rPr lang="en-US" sz="1200">
                <a:solidFill>
                  <a:srgbClr val="000000"/>
                </a:solidFill>
                <a:latin typeface="Calibri" pitchFamily="34" charset="0"/>
              </a:rPr>
              <a:pPr eaLnBrk="1" hangingPunct="1"/>
              <a:t>73</a:t>
            </a:fld>
            <a:endParaRPr lang="en-US" sz="1200">
              <a:solidFill>
                <a:srgbClr val="000000"/>
              </a:solidFill>
              <a:latin typeface="Calibri" pitchFamily="34" charset="0"/>
            </a:endParaRPr>
          </a:p>
        </p:txBody>
      </p:sp>
      <p:sp>
        <p:nvSpPr>
          <p:cNvPr id="5939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9933ECB3-4A3A-43E7-B07B-AD2C8801C203}" type="datetime1">
              <a:rPr lang="en-US" sz="1200">
                <a:solidFill>
                  <a:srgbClr val="000000"/>
                </a:solidFill>
                <a:latin typeface="Calibri" pitchFamily="34" charset="0"/>
              </a:rPr>
              <a:pPr eaLnBrk="1" hangingPunct="1"/>
              <a:t>08-02-13</a:t>
            </a:fld>
            <a:endParaRPr lang="en-US" sz="1200">
              <a:solidFill>
                <a:srgbClr val="000000"/>
              </a:solidFill>
              <a:latin typeface="Calibri"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C61EA5-8796-F744-8BC2-481EAF6711D4}" type="slidenum">
              <a:rPr lang="en-US" sz="1200"/>
              <a:pPr eaLnBrk="1" hangingPunct="1"/>
              <a:t>74</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9</a:t>
            </a:fld>
            <a:endParaRPr lang="en-US"/>
          </a:p>
        </p:txBody>
      </p:sp>
    </p:spTree>
    <p:extLst>
      <p:ext uri="{BB962C8B-B14F-4D97-AF65-F5344CB8AC3E}">
        <p14:creationId xmlns:p14="http://schemas.microsoft.com/office/powerpoint/2010/main" val="1665051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10</a:t>
            </a:fld>
            <a:endParaRPr lang="en-US"/>
          </a:p>
        </p:txBody>
      </p:sp>
    </p:spTree>
    <p:extLst>
      <p:ext uri="{BB962C8B-B14F-4D97-AF65-F5344CB8AC3E}">
        <p14:creationId xmlns:p14="http://schemas.microsoft.com/office/powerpoint/2010/main" val="3422218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B017EA-1FBA-4512-B91B-87EA3CAF2E6D}" type="slidenum">
              <a:rPr lang="en-US" smtClean="0"/>
              <a:pPr>
                <a:defRPr/>
              </a:pPr>
              <a:t>11</a:t>
            </a:fld>
            <a:endParaRPr lang="en-US"/>
          </a:p>
        </p:txBody>
      </p:sp>
    </p:spTree>
    <p:extLst>
      <p:ext uri="{BB962C8B-B14F-4D97-AF65-F5344CB8AC3E}">
        <p14:creationId xmlns:p14="http://schemas.microsoft.com/office/powerpoint/2010/main" val="2083857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jpeg"/><Relationship Id="rId1" Type="http://schemas.openxmlformats.org/officeDocument/2006/relationships/slideMaster" Target="../slideMasters/slideMaster5.xml"/><Relationship Id="rId2" Type="http://schemas.openxmlformats.org/officeDocument/2006/relationships/image" Target="../media/image12.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png"/><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2.wdp"/><Relationship Id="rId5"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
        <p:nvSpPr>
          <p:cNvPr id="2" name="Title 1"/>
          <p:cNvSpPr>
            <a:spLocks noGrp="1"/>
          </p:cNvSpPr>
          <p:nvPr>
            <p:ph type="ctrTitle"/>
          </p:nvPr>
        </p:nvSpPr>
        <p:spPr>
          <a:xfrm>
            <a:off x="481012" y="1522965"/>
            <a:ext cx="8190798" cy="369332"/>
          </a:xfrm>
        </p:spPr>
        <p:txBody>
          <a:bodyPr wrap="square" lIns="0" tIns="0" rIns="0" bIns="0">
            <a:spAutoFit/>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1012" y="1890010"/>
            <a:ext cx="8190798" cy="276999"/>
          </a:xfrm>
        </p:spPr>
        <p:txBody>
          <a:bodyPr wrap="square" lIns="0" tIns="0" rIns="0" bIns="0">
            <a:sp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Footer Text</a:t>
            </a:r>
            <a:endParaRPr lang="en-US">
              <a:solidFill>
                <a:prstClr val="white"/>
              </a:solidFill>
            </a:endParaRP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solidFill>
                  <a:prstClr val="white"/>
                </a:solidFill>
              </a:rPr>
              <a:pPr/>
              <a:t>‹#›</a:t>
            </a:fld>
            <a:endParaRPr lang="en-US">
              <a:solidFill>
                <a:prstClr val="white"/>
              </a:solidFill>
            </a:endParaRPr>
          </a:p>
        </p:txBody>
      </p:sp>
      <p:sp>
        <p:nvSpPr>
          <p:cNvPr id="10" name="Rectangle 9"/>
          <p:cNvSpPr/>
          <p:nvPr userDrawn="1"/>
        </p:nvSpPr>
        <p:spPr>
          <a:xfrm>
            <a:off x="8709284" y="6505731"/>
            <a:ext cx="434715" cy="3522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mtClean="0">
                <a:solidFill>
                  <a:srgbClr val="FFFFFF"/>
                </a:solidFill>
                <a:latin typeface="Adobe Clean"/>
                <a:ea typeface="ＭＳ Ｐゴシック" pitchFamily="-111" charset="-128"/>
              </a:rPr>
              <a:t> </a:t>
            </a:r>
            <a:endParaRPr lang="en-US">
              <a:solidFill>
                <a:srgbClr val="FFFFFF"/>
              </a:solidFill>
              <a:latin typeface="Adobe Clean"/>
              <a:ea typeface="ＭＳ Ｐゴシック" pitchFamily="-111" charset="-128"/>
            </a:endParaRPr>
          </a:p>
        </p:txBody>
      </p:sp>
      <p:pic>
        <p:nvPicPr>
          <p:cNvPr id="11" name="Picture 10" descr="adobe_logo_tab_top_78.png"/>
          <p:cNvPicPr>
            <a:picLocks noChangeAspect="1"/>
          </p:cNvPicPr>
          <p:nvPr userDrawn="1"/>
        </p:nvPicPr>
        <p:blipFill>
          <a:blip r:embed="rId2" cstate="print"/>
          <a:stretch>
            <a:fillRect/>
          </a:stretch>
        </p:blipFill>
        <p:spPr>
          <a:xfrm>
            <a:off x="481013" y="1"/>
            <a:ext cx="411787" cy="681032"/>
          </a:xfrm>
          <a:prstGeom prst="rect">
            <a:avLst/>
          </a:prstGeom>
        </p:spPr>
      </p:pic>
      <p:pic>
        <p:nvPicPr>
          <p:cNvPr id="13" name="Picture 12" descr="Adobe_Red-3_crop_4x3.png"/>
          <p:cNvPicPr>
            <a:picLocks noChangeAspect="1"/>
          </p:cNvPicPr>
          <p:nvPr userDrawn="1"/>
        </p:nvPicPr>
        <p:blipFill>
          <a:blip r:embed="rId3"/>
          <a:stretch>
            <a:fillRect/>
          </a:stretch>
        </p:blipFill>
        <p:spPr>
          <a:xfrm>
            <a:off x="0" y="2467051"/>
            <a:ext cx="9144000" cy="3977640"/>
          </a:xfrm>
          <a:prstGeom prst="rect">
            <a:avLst/>
          </a:prstGeom>
        </p:spPr>
      </p:pic>
    </p:spTree>
    <p:extLst>
      <p:ext uri="{BB962C8B-B14F-4D97-AF65-F5344CB8AC3E}">
        <p14:creationId xmlns:p14="http://schemas.microsoft.com/office/powerpoint/2010/main" val="126184449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221127606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Gray Content Area">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1"/>
            <a:ext cx="9144000" cy="6477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83380075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0" y="781049"/>
            <a:ext cx="9144000" cy="56610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Tree>
    <p:extLst>
      <p:ext uri="{BB962C8B-B14F-4D97-AF65-F5344CB8AC3E}">
        <p14:creationId xmlns:p14="http://schemas.microsoft.com/office/powerpoint/2010/main" val="331944723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2" name="Picture 1" descr="FabricBlack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928" y="0"/>
            <a:ext cx="9223928" cy="6917946"/>
          </a:xfrm>
          <a:prstGeom prst="rect">
            <a:avLst/>
          </a:prstGeom>
        </p:spPr>
      </p:pic>
      <p:sp>
        <p:nvSpPr>
          <p:cNvPr id="10" name="Rectangle 9"/>
          <p:cNvSpPr>
            <a:spLocks noChangeArrowheads="1"/>
          </p:cNvSpPr>
          <p:nvPr userDrawn="1"/>
        </p:nvSpPr>
        <p:spPr bwMode="auto">
          <a:xfrm>
            <a:off x="228600" y="6600091"/>
            <a:ext cx="3890010" cy="107950"/>
          </a:xfrm>
          <a:prstGeom prst="rect">
            <a:avLst/>
          </a:prstGeom>
          <a:noFill/>
          <a:ln w="9525">
            <a:noFill/>
            <a:miter lim="800000"/>
            <a:headEnd/>
            <a:tailEnd/>
          </a:ln>
        </p:spPr>
        <p:txBody>
          <a:bodyPr wrap="square" lIns="0" tIns="0" rIns="0" bIns="0" anchor="b">
            <a:spAutoFit/>
          </a:bodyPr>
          <a:lstStyle/>
          <a:p>
            <a:r>
              <a:rPr lang="en-US" sz="700" dirty="0" smtClean="0">
                <a:solidFill>
                  <a:srgbClr val="FFFFFF"/>
                </a:solidFill>
                <a:latin typeface="Adobe Clean" pitchFamily="-111" charset="0"/>
              </a:rPr>
              <a:t>© 2011 Adobe Systems </a:t>
            </a:r>
            <a:r>
              <a:rPr lang="en-US" sz="700" dirty="0">
                <a:solidFill>
                  <a:srgbClr val="FFFFFF"/>
                </a:solidFill>
                <a:latin typeface="Adobe Clean" pitchFamily="-111" charset="0"/>
              </a:rPr>
              <a:t>Incorporated.  All Rights Reserved. </a:t>
            </a:r>
            <a:r>
              <a:rPr lang="en-US" sz="700" dirty="0" smtClean="0">
                <a:solidFill>
                  <a:srgbClr val="FFFFFF"/>
                </a:solidFill>
                <a:latin typeface="Adobe Clean" pitchFamily="-111" charset="0"/>
              </a:rPr>
              <a:t> Adobe Confidential.</a:t>
            </a:r>
            <a:endParaRPr lang="en-US" sz="700" dirty="0">
              <a:solidFill>
                <a:srgbClr val="FFFFFF"/>
              </a:solidFill>
              <a:latin typeface="Adobe Clean" pitchFamily="-111" charset="0"/>
            </a:endParaRPr>
          </a:p>
        </p:txBody>
      </p:sp>
      <p:pic>
        <p:nvPicPr>
          <p:cNvPr id="11" name="Picture 10" descr="adobe_logo_tab_top_78.png"/>
          <p:cNvPicPr>
            <a:picLocks noChangeAspect="1"/>
          </p:cNvPicPr>
          <p:nvPr userDrawn="1"/>
        </p:nvPicPr>
        <p:blipFill>
          <a:blip r:embed="rId3" cstate="print"/>
          <a:stretch>
            <a:fillRect/>
          </a:stretch>
        </p:blipFill>
        <p:spPr>
          <a:xfrm>
            <a:off x="8190312" y="1"/>
            <a:ext cx="485522" cy="802978"/>
          </a:xfrm>
          <a:prstGeom prst="rect">
            <a:avLst/>
          </a:prstGeom>
        </p:spPr>
      </p:pic>
      <p:sp>
        <p:nvSpPr>
          <p:cNvPr id="12" name="Title 1"/>
          <p:cNvSpPr>
            <a:spLocks noGrp="1"/>
          </p:cNvSpPr>
          <p:nvPr>
            <p:ph type="title"/>
          </p:nvPr>
        </p:nvSpPr>
        <p:spPr>
          <a:xfrm>
            <a:off x="233038" y="335119"/>
            <a:ext cx="6769060" cy="411162"/>
          </a:xfrm>
        </p:spPr>
        <p:txBody>
          <a:bodyPr>
            <a:noAutofit/>
          </a:bodyPr>
          <a:lstStyle>
            <a:lvl1pPr>
              <a:defRPr sz="2800">
                <a:latin typeface="Adobe Clean Light"/>
                <a:cs typeface="Adobe Clean Light"/>
              </a:defRPr>
            </a:lvl1pPr>
          </a:lstStyle>
          <a:p>
            <a:r>
              <a:rPr lang="en-US" smtClean="0"/>
              <a:t>Click to edit Master title style</a:t>
            </a:r>
            <a:endParaRPr lang="en-US"/>
          </a:p>
        </p:txBody>
      </p:sp>
    </p:spTree>
    <p:extLst>
      <p:ext uri="{BB962C8B-B14F-4D97-AF65-F5344CB8AC3E}">
        <p14:creationId xmlns:p14="http://schemas.microsoft.com/office/powerpoint/2010/main" val="4103043886"/>
      </p:ext>
    </p:extLst>
  </p:cSld>
  <p:clrMapOvr>
    <a:masterClrMapping/>
  </p:clrMapOvr>
  <p:transition xmlns:p14="http://schemas.microsoft.com/office/powerpoint/2010/mai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a:solidFill>
                <a:srgbClr val="FFFFFF"/>
              </a:solidFill>
              <a:latin typeface="Adobe Clean"/>
              <a:ea typeface="ＭＳ Ｐゴシック" pitchFamily="-111" charset="-128"/>
            </a:endParaRPr>
          </a:p>
        </p:txBody>
      </p:sp>
      <p:sp>
        <p:nvSpPr>
          <p:cNvPr id="2" name="Title 1"/>
          <p:cNvSpPr>
            <a:spLocks noGrp="1"/>
          </p:cNvSpPr>
          <p:nvPr>
            <p:ph type="ctrTitle"/>
          </p:nvPr>
        </p:nvSpPr>
        <p:spPr>
          <a:xfrm>
            <a:off x="481012" y="1522965"/>
            <a:ext cx="8190798" cy="369332"/>
          </a:xfrm>
        </p:spPr>
        <p:txBody>
          <a:bodyPr wrap="square" lIns="0" tIns="0" rIns="0" bIns="0">
            <a:spAutoFit/>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1012" y="1890010"/>
            <a:ext cx="8190798" cy="276999"/>
          </a:xfrm>
        </p:spPr>
        <p:txBody>
          <a:bodyPr wrap="square" lIns="0" tIns="0" rIns="0" bIns="0">
            <a:sp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solidFill>
                  <a:prstClr val="white"/>
                </a:solidFill>
                <a:latin typeface="Adobe Clean"/>
              </a:rPr>
              <a:pPr/>
              <a:t>‹#›</a:t>
            </a:fld>
            <a:endParaRPr lang="en-US">
              <a:solidFill>
                <a:prstClr val="white"/>
              </a:solidFill>
              <a:latin typeface="Adobe Clean"/>
            </a:endParaRPr>
          </a:p>
        </p:txBody>
      </p:sp>
      <p:sp>
        <p:nvSpPr>
          <p:cNvPr id="10" name="Rectangle 9"/>
          <p:cNvSpPr/>
          <p:nvPr userDrawn="1"/>
        </p:nvSpPr>
        <p:spPr>
          <a:xfrm>
            <a:off x="8709284" y="6505731"/>
            <a:ext cx="434715"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a:solidFill>
                <a:srgbClr val="FFFFFF"/>
              </a:solidFill>
              <a:latin typeface="Adobe Clean"/>
              <a:ea typeface="ＭＳ Ｐゴシック" pitchFamily="-111" charset="-128"/>
            </a:endParaRPr>
          </a:p>
        </p:txBody>
      </p:sp>
      <p:pic>
        <p:nvPicPr>
          <p:cNvPr id="11" name="Picture 10" descr="adobe_logo_tab_top_78.png"/>
          <p:cNvPicPr>
            <a:picLocks noChangeAspect="1"/>
          </p:cNvPicPr>
          <p:nvPr userDrawn="1"/>
        </p:nvPicPr>
        <p:blipFill>
          <a:blip r:embed="rId2" cstate="print"/>
          <a:stretch>
            <a:fillRect/>
          </a:stretch>
        </p:blipFill>
        <p:spPr>
          <a:xfrm>
            <a:off x="481013" y="1"/>
            <a:ext cx="411787" cy="681032"/>
          </a:xfrm>
          <a:prstGeom prst="rect">
            <a:avLst/>
          </a:prstGeom>
        </p:spPr>
      </p:pic>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l="53495" t="68189" r="5819" b="2960"/>
          <a:stretch/>
        </p:blipFill>
        <p:spPr>
          <a:xfrm>
            <a:off x="0" y="2389751"/>
            <a:ext cx="9144000" cy="4052550"/>
          </a:xfrm>
          <a:prstGeom prst="rect">
            <a:avLst/>
          </a:prstGeom>
        </p:spPr>
      </p:pic>
    </p:spTree>
    <p:extLst>
      <p:ext uri="{BB962C8B-B14F-4D97-AF65-F5344CB8AC3E}">
        <p14:creationId xmlns:p14="http://schemas.microsoft.com/office/powerpoint/2010/main" val="106366150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1719535473"/>
      </p:ext>
    </p:extLst>
  </p:cSld>
  <p:clrMapOvr>
    <a:masterClrMapping/>
  </p:clrMapOvr>
  <p:transition xmlns:p14="http://schemas.microsoft.com/office/powerpoint/2010/mai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148696640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1"/>
            <a:ext cx="9144000" cy="6477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6541608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0" y="781049"/>
            <a:ext cx="9144000" cy="56610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Tree>
    <p:extLst>
      <p:ext uri="{BB962C8B-B14F-4D97-AF65-F5344CB8AC3E}">
        <p14:creationId xmlns:p14="http://schemas.microsoft.com/office/powerpoint/2010/main" val="8461174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Whit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pic>
        <p:nvPicPr>
          <p:cNvPr id="10" name="Picture 2" descr="C:\Users\apacanza\Downloads\TW_Background_Cloud.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875" b="7321"/>
          <a:stretch/>
        </p:blipFill>
        <p:spPr bwMode="auto">
          <a:xfrm flipH="1">
            <a:off x="0" y="778104"/>
            <a:ext cx="9144000" cy="56695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flipH="1">
            <a:off x="0" y="765404"/>
            <a:ext cx="9144000" cy="5669515"/>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Adobe Clean"/>
            </a:endParaRPr>
          </a:p>
        </p:txBody>
      </p:sp>
    </p:spTree>
    <p:extLst>
      <p:ext uri="{BB962C8B-B14F-4D97-AF65-F5344CB8AC3E}">
        <p14:creationId xmlns:p14="http://schemas.microsoft.com/office/powerpoint/2010/main" val="2408783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Footer Text</a:t>
            </a:r>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1410323687"/>
      </p:ext>
    </p:extLst>
  </p:cSld>
  <p:clrMapOvr>
    <a:masterClrMapping/>
  </p:clrMapOvr>
  <p:transition xmlns:p14="http://schemas.microsoft.com/office/powerpoint/2010/mai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Black Content Area">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0" y="766198"/>
            <a:ext cx="9144000" cy="56991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r>
              <a:rPr lang="en-US"/>
              <a:t>Footer Text</a:t>
            </a:r>
          </a:p>
        </p:txBody>
      </p:sp>
      <p:sp>
        <p:nvSpPr>
          <p:cNvPr id="6" name="Slide Number Placeholder 5"/>
          <p:cNvSpPr>
            <a:spLocks noGrp="1"/>
          </p:cNvSpPr>
          <p:nvPr>
            <p:ph type="sldNum" sz="quarter" idx="12"/>
          </p:nvPr>
        </p:nvSpPr>
        <p:spPr/>
        <p:txBody>
          <a:bodyPr/>
          <a:lstStyle>
            <a:lvl1pPr defTabSz="457200">
              <a:defRPr/>
            </a:lvl1pPr>
          </a:lstStyle>
          <a:p>
            <a:fld id="{6ABBD059-8FB4-452E-8D04-3B5AC4A4D04A}" type="slidenum">
              <a:rPr lang="en-US"/>
              <a:pPr/>
              <a:t>‹#›</a:t>
            </a:fld>
            <a:endParaRPr lang="en-US"/>
          </a:p>
        </p:txBody>
      </p:sp>
      <p:pic>
        <p:nvPicPr>
          <p:cNvPr id="7" name="Picture 2" descr="C:\Users\apacanza\Desktop\CreativeCloud_2048x2048.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5259" t="-3053" r="16854" b="70590"/>
          <a:stretch/>
        </p:blipFill>
        <p:spPr bwMode="auto">
          <a:xfrm>
            <a:off x="0" y="1337128"/>
            <a:ext cx="9144000" cy="51281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1443380"/>
            <a:ext cx="9144000" cy="5021943"/>
          </a:xfrm>
          <a:prstGeom prst="rect">
            <a:avLst/>
          </a:prstGeom>
          <a:gradFill flip="none" rotWithShape="1">
            <a:gsLst>
              <a:gs pos="0">
                <a:schemeClr val="tx1"/>
              </a:gs>
              <a:gs pos="100000">
                <a:schemeClr val="tx1">
                  <a:alpha val="3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9636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Black Content Area">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0" y="742950"/>
            <a:ext cx="9144000" cy="56991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r>
              <a:rPr lang="en-US"/>
              <a:t>Footer Text</a:t>
            </a:r>
          </a:p>
        </p:txBody>
      </p:sp>
      <p:sp>
        <p:nvSpPr>
          <p:cNvPr id="6" name="Slide Number Placeholder 5"/>
          <p:cNvSpPr>
            <a:spLocks noGrp="1"/>
          </p:cNvSpPr>
          <p:nvPr>
            <p:ph type="sldNum" sz="quarter" idx="12"/>
          </p:nvPr>
        </p:nvSpPr>
        <p:spPr/>
        <p:txBody>
          <a:bodyPr/>
          <a:lstStyle>
            <a:lvl1pPr defTabSz="457200">
              <a:defRPr/>
            </a:lvl1pPr>
          </a:lstStyle>
          <a:p>
            <a:fld id="{6ABBD059-8FB4-452E-8D04-3B5AC4A4D04A}" type="slidenum">
              <a:rPr lang="en-US"/>
              <a:pPr/>
              <a:t>‹#›</a:t>
            </a:fld>
            <a:endParaRPr lang="en-US"/>
          </a:p>
        </p:txBody>
      </p:sp>
      <p:pic>
        <p:nvPicPr>
          <p:cNvPr id="7" name="Picture 2" descr="C:\Users\apacanza\Desktop\CreativeCloud_2048x2048.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2936" t="30593" b="33367"/>
          <a:stretch/>
        </p:blipFill>
        <p:spPr bwMode="auto">
          <a:xfrm>
            <a:off x="0" y="742950"/>
            <a:ext cx="4275137" cy="5693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063155"/>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a:solidFill>
                <a:srgbClr val="FFFFFF"/>
              </a:solidFill>
              <a:latin typeface="Adobe Clean"/>
              <a:ea typeface="ＭＳ Ｐゴシック" pitchFamily="-111" charset="-128"/>
            </a:endParaRPr>
          </a:p>
        </p:txBody>
      </p:sp>
      <p:sp>
        <p:nvSpPr>
          <p:cNvPr id="2" name="Title 1"/>
          <p:cNvSpPr>
            <a:spLocks noGrp="1"/>
          </p:cNvSpPr>
          <p:nvPr>
            <p:ph type="ctrTitle"/>
          </p:nvPr>
        </p:nvSpPr>
        <p:spPr>
          <a:xfrm>
            <a:off x="481012" y="1522965"/>
            <a:ext cx="8190798" cy="369332"/>
          </a:xfrm>
        </p:spPr>
        <p:txBody>
          <a:bodyPr wrap="square" lIns="0" tIns="0" rIns="0" bIns="0">
            <a:spAutoFit/>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1012" y="1890010"/>
            <a:ext cx="8190798" cy="276999"/>
          </a:xfrm>
        </p:spPr>
        <p:txBody>
          <a:bodyPr wrap="square" lIns="0" tIns="0" rIns="0" bIns="0">
            <a:sp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solidFill>
                  <a:prstClr val="white"/>
                </a:solidFill>
                <a:latin typeface="Adobe Clean"/>
              </a:rPr>
              <a:pPr/>
              <a:t>‹#›</a:t>
            </a:fld>
            <a:endParaRPr lang="en-US">
              <a:solidFill>
                <a:prstClr val="white"/>
              </a:solidFill>
              <a:latin typeface="Adobe Clean"/>
            </a:endParaRPr>
          </a:p>
        </p:txBody>
      </p:sp>
      <p:sp>
        <p:nvSpPr>
          <p:cNvPr id="10" name="Rectangle 9"/>
          <p:cNvSpPr/>
          <p:nvPr userDrawn="1"/>
        </p:nvSpPr>
        <p:spPr>
          <a:xfrm>
            <a:off x="8709284" y="6505731"/>
            <a:ext cx="434715"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a:solidFill>
                <a:srgbClr val="FFFFFF"/>
              </a:solidFill>
              <a:latin typeface="Adobe Clean"/>
              <a:ea typeface="ＭＳ Ｐゴシック" pitchFamily="-111" charset="-128"/>
            </a:endParaRPr>
          </a:p>
        </p:txBody>
      </p:sp>
      <p:pic>
        <p:nvPicPr>
          <p:cNvPr id="11" name="Picture 10" descr="adobe_logo_tab_top_78.png"/>
          <p:cNvPicPr>
            <a:picLocks noChangeAspect="1"/>
          </p:cNvPicPr>
          <p:nvPr userDrawn="1"/>
        </p:nvPicPr>
        <p:blipFill>
          <a:blip r:embed="rId2" cstate="print"/>
          <a:stretch>
            <a:fillRect/>
          </a:stretch>
        </p:blipFill>
        <p:spPr>
          <a:xfrm>
            <a:off x="481013" y="1"/>
            <a:ext cx="411787" cy="681032"/>
          </a:xfrm>
          <a:prstGeom prst="rect">
            <a:avLst/>
          </a:prstGeom>
        </p:spPr>
      </p:pic>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l="382" t="39674" r="229" b="17091"/>
          <a:stretch/>
        </p:blipFill>
        <p:spPr>
          <a:xfrm>
            <a:off x="0" y="2467051"/>
            <a:ext cx="9144000" cy="3977640"/>
          </a:xfrm>
          <a:prstGeom prst="rect">
            <a:avLst/>
          </a:prstGeom>
        </p:spPr>
      </p:pic>
    </p:spTree>
    <p:extLst>
      <p:ext uri="{BB962C8B-B14F-4D97-AF65-F5344CB8AC3E}">
        <p14:creationId xmlns:p14="http://schemas.microsoft.com/office/powerpoint/2010/main" val="405385461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1514426729"/>
      </p:ext>
    </p:extLst>
  </p:cSld>
  <p:clrMapOvr>
    <a:masterClrMapping/>
  </p:clrMapOvr>
  <p:transition xmlns:p14="http://schemas.microsoft.com/office/powerpoint/2010/mai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286884175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1"/>
            <a:ext cx="9144000" cy="6477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97201297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0" y="781049"/>
            <a:ext cx="9144000" cy="56610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Tree>
    <p:extLst>
      <p:ext uri="{BB962C8B-B14F-4D97-AF65-F5344CB8AC3E}">
        <p14:creationId xmlns:p14="http://schemas.microsoft.com/office/powerpoint/2010/main" val="192935252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a:solidFill>
                <a:srgbClr val="FFFFFF"/>
              </a:solidFill>
              <a:latin typeface="Adobe Clean"/>
              <a:ea typeface="ＭＳ Ｐゴシック" pitchFamily="-111" charset="-128"/>
            </a:endParaRPr>
          </a:p>
        </p:txBody>
      </p:sp>
      <p:sp>
        <p:nvSpPr>
          <p:cNvPr id="2" name="Title 1"/>
          <p:cNvSpPr>
            <a:spLocks noGrp="1"/>
          </p:cNvSpPr>
          <p:nvPr>
            <p:ph type="ctrTitle"/>
          </p:nvPr>
        </p:nvSpPr>
        <p:spPr>
          <a:xfrm>
            <a:off x="481012" y="1522965"/>
            <a:ext cx="8190798" cy="369332"/>
          </a:xfrm>
        </p:spPr>
        <p:txBody>
          <a:bodyPr wrap="square" lIns="0" tIns="0" rIns="0" bIns="0">
            <a:spAutoFit/>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1012" y="1890010"/>
            <a:ext cx="8190798" cy="276999"/>
          </a:xfrm>
        </p:spPr>
        <p:txBody>
          <a:bodyPr wrap="square" lIns="0" tIns="0" rIns="0" bIns="0">
            <a:sp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solidFill>
                  <a:prstClr val="white"/>
                </a:solidFill>
                <a:latin typeface="Adobe Clean"/>
              </a:rPr>
              <a:pPr/>
              <a:t>‹#›</a:t>
            </a:fld>
            <a:endParaRPr lang="en-US">
              <a:solidFill>
                <a:prstClr val="white"/>
              </a:solidFill>
              <a:latin typeface="Adobe Clean"/>
            </a:endParaRPr>
          </a:p>
        </p:txBody>
      </p:sp>
      <p:sp>
        <p:nvSpPr>
          <p:cNvPr id="10" name="Rectangle 9"/>
          <p:cNvSpPr/>
          <p:nvPr userDrawn="1"/>
        </p:nvSpPr>
        <p:spPr>
          <a:xfrm>
            <a:off x="8709284" y="6505731"/>
            <a:ext cx="434715"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a:solidFill>
                <a:srgbClr val="FFFFFF"/>
              </a:solidFill>
              <a:latin typeface="Adobe Clean"/>
              <a:ea typeface="ＭＳ Ｐゴシック" pitchFamily="-111" charset="-128"/>
            </a:endParaRPr>
          </a:p>
        </p:txBody>
      </p:sp>
      <p:pic>
        <p:nvPicPr>
          <p:cNvPr id="11" name="Picture 10" descr="adobe_logo_tab_top_78.png"/>
          <p:cNvPicPr>
            <a:picLocks noChangeAspect="1"/>
          </p:cNvPicPr>
          <p:nvPr userDrawn="1"/>
        </p:nvPicPr>
        <p:blipFill>
          <a:blip r:embed="rId2" cstate="print"/>
          <a:stretch>
            <a:fillRect/>
          </a:stretch>
        </p:blipFill>
        <p:spPr>
          <a:xfrm>
            <a:off x="481013" y="1"/>
            <a:ext cx="411787" cy="681032"/>
          </a:xfrm>
          <a:prstGeom prst="rect">
            <a:avLst/>
          </a:prstGeom>
        </p:spPr>
      </p:pic>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l="382" t="39674" r="229" b="17091"/>
          <a:stretch/>
        </p:blipFill>
        <p:spPr>
          <a:xfrm>
            <a:off x="0" y="2467051"/>
            <a:ext cx="9144000" cy="3977640"/>
          </a:xfrm>
          <a:prstGeom prst="rect">
            <a:avLst/>
          </a:prstGeom>
        </p:spPr>
      </p:pic>
    </p:spTree>
    <p:extLst>
      <p:ext uri="{BB962C8B-B14F-4D97-AF65-F5344CB8AC3E}">
        <p14:creationId xmlns:p14="http://schemas.microsoft.com/office/powerpoint/2010/main" val="29589551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1132679550"/>
      </p:ext>
    </p:extLst>
  </p:cSld>
  <p:clrMapOvr>
    <a:masterClrMapping/>
  </p:clrMapOvr>
  <p:transition xmlns:p14="http://schemas.microsoft.com/office/powerpoint/2010/mai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38120215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Footer Text</a:t>
            </a:r>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608416227"/>
      </p:ext>
    </p:extLst>
  </p:cSld>
  <p:clrMapOvr>
    <a:masterClrMapping/>
  </p:clrMapOvr>
  <p:transition xmlns:p14="http://schemas.microsoft.com/office/powerpoint/2010/mai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1"/>
            <a:ext cx="9144000" cy="6477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37260519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0" y="781049"/>
            <a:ext cx="9144000" cy="56610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Tree>
    <p:extLst>
      <p:ext uri="{BB962C8B-B14F-4D97-AF65-F5344CB8AC3E}">
        <p14:creationId xmlns:p14="http://schemas.microsoft.com/office/powerpoint/2010/main" val="365880255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9" descr="background.jpg"/>
          <p:cNvPicPr>
            <a:picLocks noChangeAspect="1"/>
          </p:cNvPicPr>
          <p:nvPr userDrawn="1"/>
        </p:nvPicPr>
        <p:blipFill>
          <a:blip r:embed="rId2">
            <a:extLst>
              <a:ext uri="{28A0092B-C50C-407E-A947-70E740481C1C}">
                <a14:useLocalDpi xmlns:a14="http://schemas.microsoft.com/office/drawing/2010/main" val="0"/>
              </a:ext>
            </a:extLst>
          </a:blip>
          <a:srcRect t="1413" r="1608" b="22652"/>
          <a:stretch>
            <a:fillRect/>
          </a:stretch>
        </p:blipFill>
        <p:spPr bwMode="auto">
          <a:xfrm>
            <a:off x="2330450" y="0"/>
            <a:ext cx="6846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1123950" cy="6858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white"/>
              </a:solidFill>
              <a:latin typeface="Adobe Clean"/>
            </a:endParaRPr>
          </a:p>
        </p:txBody>
      </p:sp>
      <p:pic>
        <p:nvPicPr>
          <p:cNvPr id="6" name="Picture 32" descr="black2.png"/>
          <p:cNvPicPr preferRelativeResize="0">
            <a:picLocks/>
          </p:cNvPicPr>
          <p:nvPr userDrawn="1"/>
        </p:nvPicPr>
        <p:blipFill>
          <a:blip r:embed="rId3">
            <a:lum contrast="10000"/>
            <a:extLst>
              <a:ext uri="{28A0092B-C50C-407E-A947-70E740481C1C}">
                <a14:useLocalDpi xmlns:a14="http://schemas.microsoft.com/office/drawing/2010/main" val="0"/>
              </a:ext>
            </a:extLst>
          </a:blip>
          <a:srcRect t="19342" r="9959" b="23080"/>
          <a:stretch>
            <a:fillRect/>
          </a:stretch>
        </p:blipFill>
        <p:spPr bwMode="auto">
          <a:xfrm>
            <a:off x="841375" y="0"/>
            <a:ext cx="8366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3" descr="Adobe_logo_tag_top_7-8in_png.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1013" y="0"/>
            <a:ext cx="274637"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auto">
          <a:xfrm>
            <a:off x="0" y="1277938"/>
            <a:ext cx="9202738" cy="1155700"/>
          </a:xfrm>
          <a:prstGeom prst="rect">
            <a:avLst/>
          </a:prstGeom>
          <a:solidFill>
            <a:schemeClr val="bg2"/>
          </a:solidFill>
          <a:ln>
            <a:noFill/>
          </a:ln>
          <a:effectLst>
            <a:outerShdw blurRad="63500" dist="38100" dir="5400000" algn="t" rotWithShape="0">
              <a:srgbClr val="000000">
                <a:alpha val="39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prstClr val="white"/>
                </a:solidFill>
                <a:latin typeface="Adobe Clean"/>
                <a:ea typeface="MS PGothic" pitchFamily="34" charset="-128"/>
              </a:rPr>
              <a:t>       </a:t>
            </a:r>
          </a:p>
        </p:txBody>
      </p:sp>
      <p:pic>
        <p:nvPicPr>
          <p:cNvPr id="9" name="Picture 8" descr="wave3.png"/>
          <p:cNvPicPr>
            <a:picLocks noChangeAspect="1"/>
          </p:cNvPicPr>
          <p:nvPr userDrawn="1"/>
        </p:nvPicPr>
        <p:blipFill>
          <a:blip r:embed="rId5">
            <a:extLst>
              <a:ext uri="{28A0092B-C50C-407E-A947-70E740481C1C}">
                <a14:useLocalDpi xmlns:a14="http://schemas.microsoft.com/office/drawing/2010/main" val="0"/>
              </a:ext>
            </a:extLst>
          </a:blip>
          <a:srcRect l="1459" r="12045" b="72868"/>
          <a:stretch>
            <a:fillRect/>
          </a:stretch>
        </p:blipFill>
        <p:spPr bwMode="auto">
          <a:xfrm>
            <a:off x="3259138" y="325438"/>
            <a:ext cx="5940425" cy="1882775"/>
          </a:xfrm>
          <a:prstGeom prst="rect">
            <a:avLst/>
          </a:prstGeom>
          <a:noFill/>
          <a:ln>
            <a:noFill/>
          </a:ln>
          <a:effectLst>
            <a:outerShdw blurRad="63500" dist="38100" dir="8100000" algn="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7938" y="1277938"/>
            <a:ext cx="4778376" cy="11557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Adobe Clean"/>
              </a:rPr>
              <a:t>       </a:t>
            </a:r>
          </a:p>
        </p:txBody>
      </p:sp>
      <p:pic>
        <p:nvPicPr>
          <p:cNvPr id="11" name="Picture 37" descr="allinntitle.jpg"/>
          <p:cNvPicPr>
            <a:picLocks noChangeAspect="1"/>
          </p:cNvPicPr>
          <p:nvPr userDrawn="1"/>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44500" y="4764088"/>
            <a:ext cx="27717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1012" y="1525530"/>
            <a:ext cx="8190798" cy="369332"/>
          </a:xfrm>
        </p:spPr>
        <p:txBody>
          <a:bodyPr lIns="0" tIns="0" rIns="0" bIns="0">
            <a:spAutoFit/>
          </a:bodyPr>
          <a:lstStyle>
            <a:lvl1pPr>
              <a:defRPr>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81012" y="1890011"/>
            <a:ext cx="8190798" cy="328295"/>
          </a:xfrm>
        </p:spPr>
        <p:txBody>
          <a:bodyPr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smtClean="0"/>
              <a:t>Click to edit Master subtitle style</a:t>
            </a:r>
            <a:endParaRPr lang="en-US" dirty="0"/>
          </a:p>
        </p:txBody>
      </p:sp>
      <p:sp>
        <p:nvSpPr>
          <p:cNvPr id="12" name="Date Placeholder 3"/>
          <p:cNvSpPr>
            <a:spLocks noGrp="1"/>
          </p:cNvSpPr>
          <p:nvPr>
            <p:ph type="dt" sz="half" idx="10"/>
          </p:nvPr>
        </p:nvSpPr>
        <p:spPr/>
        <p:txBody>
          <a:bodyPr/>
          <a:lstStyle>
            <a:lvl1pPr>
              <a:defRPr/>
            </a:lvl1pPr>
          </a:lstStyle>
          <a:p>
            <a:fld id="{A78B955A-AB41-4171-974E-0EBB9865737D}" type="datetime1">
              <a:rPr lang="en-US">
                <a:solidFill>
                  <a:prstClr val="white"/>
                </a:solidFill>
              </a:rPr>
              <a:pPr/>
              <a:t>08-02-13</a:t>
            </a:fld>
            <a:endParaRPr lang="en-US">
              <a:solidFill>
                <a:prstClr val="white"/>
              </a:solidFill>
            </a:endParaRPr>
          </a:p>
        </p:txBody>
      </p:sp>
      <p:sp>
        <p:nvSpPr>
          <p:cNvPr id="13" name="Footer Placeholder 4"/>
          <p:cNvSpPr>
            <a:spLocks noGrp="1"/>
          </p:cNvSpPr>
          <p:nvPr>
            <p:ph type="ftr" sz="quarter" idx="11"/>
          </p:nvPr>
        </p:nvSpPr>
        <p:spPr/>
        <p:txBody>
          <a:bodyPr/>
          <a:lstStyle>
            <a:lvl1pPr>
              <a:defRPr/>
            </a:lvl1pPr>
          </a:lstStyle>
          <a:p>
            <a:pPr>
              <a:defRPr/>
            </a:pPr>
            <a:endParaRPr lang="en-US">
              <a:solidFill>
                <a:prstClr val="white"/>
              </a:solidFill>
              <a:latin typeface="Adobe Clean"/>
            </a:endParaRPr>
          </a:p>
        </p:txBody>
      </p:sp>
      <p:sp>
        <p:nvSpPr>
          <p:cNvPr id="14" name="Slide Number Placeholder 5"/>
          <p:cNvSpPr>
            <a:spLocks noGrp="1"/>
          </p:cNvSpPr>
          <p:nvPr>
            <p:ph type="sldNum" sz="quarter" idx="12"/>
          </p:nvPr>
        </p:nvSpPr>
        <p:spPr/>
        <p:txBody>
          <a:bodyPr/>
          <a:lstStyle>
            <a:lvl1pPr>
              <a:defRPr/>
            </a:lvl1pPr>
          </a:lstStyle>
          <a:p>
            <a:fld id="{E8CE9CFC-7B43-40C6-9D2A-0FF148BF5A62}"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17922380"/>
      </p:ext>
    </p:extLst>
  </p:cSld>
  <p:clrMapOvr>
    <a:masterClrMapping/>
  </p:clrMapOvr>
  <p:transition xmlns:p14="http://schemas.microsoft.com/office/powerpoint/2010/mai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7" name="Title 1"/>
          <p:cNvSpPr>
            <a:spLocks noGrp="1"/>
          </p:cNvSpPr>
          <p:nvPr>
            <p:ph type="ctrTitle"/>
          </p:nvPr>
        </p:nvSpPr>
        <p:spPr>
          <a:xfrm>
            <a:off x="481012" y="1525530"/>
            <a:ext cx="8190798" cy="369332"/>
          </a:xfrm>
        </p:spPr>
        <p:txBody>
          <a:bodyPr lIns="0" tIns="0" rIns="0" bIns="0">
            <a:spAutoFit/>
          </a:bodyPr>
          <a:lstStyle>
            <a:lvl1pPr>
              <a:defRPr>
                <a:solidFill>
                  <a:schemeClr val="tx1"/>
                </a:solidFill>
              </a:defRPr>
            </a:lvl1pPr>
          </a:lstStyle>
          <a:p>
            <a:r>
              <a:rPr lang="en-US" smtClean="0"/>
              <a:t>Click to edit Master title style</a:t>
            </a:r>
            <a:endParaRPr lang="en-US" dirty="0"/>
          </a:p>
        </p:txBody>
      </p:sp>
      <p:sp>
        <p:nvSpPr>
          <p:cNvPr id="18" name="Subtitle 2"/>
          <p:cNvSpPr>
            <a:spLocks noGrp="1"/>
          </p:cNvSpPr>
          <p:nvPr>
            <p:ph type="subTitle" idx="1"/>
          </p:nvPr>
        </p:nvSpPr>
        <p:spPr>
          <a:xfrm>
            <a:off x="481012" y="1890011"/>
            <a:ext cx="8190798" cy="328295"/>
          </a:xfrm>
        </p:spPr>
        <p:txBody>
          <a:bodyPr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77296321"/>
      </p:ext>
    </p:extLst>
  </p:cSld>
  <p:clrMapOvr>
    <a:masterClrMapping/>
  </p:clrMapOvr>
  <p:transition xmlns:p14="http://schemas.microsoft.com/office/powerpoint/2010/mai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36554B9-D5C6-495E-8399-3220620E5747}" type="datetime1">
              <a:rPr lang="en-US">
                <a:solidFill>
                  <a:prstClr val="white"/>
                </a:solidFill>
              </a:rPr>
              <a:pPr/>
              <a:t>08-02-13</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lvl1pPr>
              <a:defRPr/>
            </a:lvl1pPr>
          </a:lstStyle>
          <a:p>
            <a:fld id="{833E570E-410D-476D-A16A-10DA982265CE}"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96643106"/>
      </p:ext>
    </p:extLst>
  </p:cSld>
  <p:clrMapOvr>
    <a:masterClrMapping/>
  </p:clrMapOvr>
  <p:transition xmlns:p14="http://schemas.microsoft.com/office/powerpoint/2010/mai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FF05322-F0A0-4854-A2FC-7C7F1499B98D}" type="datetime1">
              <a:rPr lang="en-US">
                <a:solidFill>
                  <a:prstClr val="white"/>
                </a:solidFill>
              </a:rPr>
              <a:pPr/>
              <a:t>08-02-13</a:t>
            </a:fld>
            <a:endParaRPr 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solidFill>
              <a:latin typeface="Adobe Clean"/>
            </a:endParaRPr>
          </a:p>
        </p:txBody>
      </p:sp>
      <p:sp>
        <p:nvSpPr>
          <p:cNvPr id="5" name="Slide Number Placeholder 5"/>
          <p:cNvSpPr>
            <a:spLocks noGrp="1"/>
          </p:cNvSpPr>
          <p:nvPr>
            <p:ph type="sldNum" sz="quarter" idx="12"/>
          </p:nvPr>
        </p:nvSpPr>
        <p:spPr/>
        <p:txBody>
          <a:bodyPr/>
          <a:lstStyle>
            <a:lvl1pPr>
              <a:defRPr/>
            </a:lvl1pPr>
          </a:lstStyle>
          <a:p>
            <a:fld id="{A0C70520-03C4-43FE-B57F-494CED835BCB}"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90967249"/>
      </p:ext>
    </p:extLst>
  </p:cSld>
  <p:clrMapOvr>
    <a:masterClrMapping/>
  </p:clrMapOvr>
  <p:transition xmlns:p14="http://schemas.microsoft.com/office/powerpoint/2010/mai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0" y="742950"/>
            <a:ext cx="9144000" cy="56991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defRPr/>
            </a:pPr>
            <a:endParaRPr lang="en-US">
              <a:solidFill>
                <a:srgbClr val="FFFFFF"/>
              </a:solidFill>
              <a:latin typeface="Adobe Clean"/>
              <a:ea typeface="ＭＳ Ｐゴシック" pitchFamily="-111" charset="-128"/>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fld id="{A10E49FB-8012-4A14-A28D-A0BA639DDC4E}" type="datetime1">
              <a:rPr lang="en-US">
                <a:solidFill>
                  <a:prstClr val="white"/>
                </a:solidFill>
              </a:rPr>
              <a:pPr/>
              <a:t>08-02-13</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lvl1pPr>
              <a:defRPr/>
            </a:lvl1pPr>
          </a:lstStyle>
          <a:p>
            <a:fld id="{0E85DA48-7843-4C05-8CF9-14EED2D1970F}"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23486741"/>
      </p:ext>
    </p:extLst>
  </p:cSld>
  <p:clrMapOvr>
    <a:masterClrMapping/>
  </p:clrMapOvr>
  <p:transition xmlns:p14="http://schemas.microsoft.com/office/powerpoint/2010/mai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0" y="742950"/>
            <a:ext cx="9144000" cy="56991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defRPr/>
            </a:pPr>
            <a:endParaRPr lang="en-US">
              <a:solidFill>
                <a:srgbClr val="FFFFFF"/>
              </a:solidFill>
              <a:latin typeface="Adobe Clean"/>
              <a:ea typeface="ＭＳ Ｐゴシック" pitchFamily="-111" charset="-128"/>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fld id="{90A2FFBB-BA02-490B-87BD-335879879AA1}" type="datetime1">
              <a:rPr lang="en-US">
                <a:solidFill>
                  <a:prstClr val="white"/>
                </a:solidFill>
              </a:rPr>
              <a:pPr/>
              <a:t>08-02-13</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lvl1pPr>
              <a:defRPr/>
            </a:lvl1pPr>
          </a:lstStyle>
          <a:p>
            <a:fld id="{0694FB22-6A5B-4065-9EF8-8B674943CD99}"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2566238"/>
      </p:ext>
    </p:extLst>
  </p:cSld>
  <p:clrMapOvr>
    <a:masterClrMapping/>
  </p:clrMapOvr>
  <p:transition xmlns:p14="http://schemas.microsoft.com/office/powerpoint/2010/mai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2" name="Title 1"/>
          <p:cNvSpPr>
            <a:spLocks noGrp="1"/>
          </p:cNvSpPr>
          <p:nvPr>
            <p:ph type="ctrTitle"/>
          </p:nvPr>
        </p:nvSpPr>
        <p:spPr>
          <a:xfrm>
            <a:off x="481012" y="1522965"/>
            <a:ext cx="8190798" cy="369332"/>
          </a:xfrm>
        </p:spPr>
        <p:txBody>
          <a:bodyPr wrap="square" lIns="0" tIns="0" rIns="0" bIns="0">
            <a:spAutoFit/>
          </a:bodyPr>
          <a:lstStyle>
            <a:lvl1pPr>
              <a:defRPr>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81012" y="1890010"/>
            <a:ext cx="8190798" cy="276999"/>
          </a:xfrm>
        </p:spPr>
        <p:txBody>
          <a:bodyPr wrap="square" lIns="0" tIns="0" rIns="0" bIns="0">
            <a:sp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Footer Text</a:t>
            </a:r>
            <a:endParaRPr lang="en-US">
              <a:solidFill>
                <a:prstClr val="white"/>
              </a:solidFill>
            </a:endParaRP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solidFill>
                  <a:prstClr val="white"/>
                </a:solidFill>
              </a:rPr>
              <a:pPr/>
              <a:t>‹#›</a:t>
            </a:fld>
            <a:endParaRPr lang="en-US">
              <a:solidFill>
                <a:prstClr val="white"/>
              </a:solidFill>
            </a:endParaRPr>
          </a:p>
        </p:txBody>
      </p:sp>
      <p:sp>
        <p:nvSpPr>
          <p:cNvPr id="10" name="Rectangle 9"/>
          <p:cNvSpPr/>
          <p:nvPr/>
        </p:nvSpPr>
        <p:spPr>
          <a:xfrm>
            <a:off x="8709284" y="6505731"/>
            <a:ext cx="434715"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pic>
        <p:nvPicPr>
          <p:cNvPr id="11" name="Picture 10" descr="adobe_logo_tab_top_78.png"/>
          <p:cNvPicPr>
            <a:picLocks noChangeAspect="1"/>
          </p:cNvPicPr>
          <p:nvPr/>
        </p:nvPicPr>
        <p:blipFill>
          <a:blip r:embed="rId2" cstate="print"/>
          <a:stretch>
            <a:fillRect/>
          </a:stretch>
        </p:blipFill>
        <p:spPr>
          <a:xfrm>
            <a:off x="481013" y="1"/>
            <a:ext cx="411787" cy="681032"/>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82" t="39674" r="229" b="17091"/>
          <a:stretch/>
        </p:blipFill>
        <p:spPr>
          <a:xfrm>
            <a:off x="0" y="2467051"/>
            <a:ext cx="9144000" cy="3977640"/>
          </a:xfrm>
          <a:prstGeom prst="rect">
            <a:avLst/>
          </a:prstGeom>
        </p:spPr>
      </p:pic>
      <p:sp>
        <p:nvSpPr>
          <p:cNvPr id="13" name="Rectangle 12"/>
          <p:cNvSpPr/>
          <p:nvPr userDrawn="1"/>
        </p:nvSpPr>
        <p:spPr>
          <a:xfrm>
            <a:off x="0" y="0"/>
            <a:ext cx="9144000"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
        <p:nvSpPr>
          <p:cNvPr id="14" name="Rectangle 13"/>
          <p:cNvSpPr/>
          <p:nvPr userDrawn="1"/>
        </p:nvSpPr>
        <p:spPr>
          <a:xfrm>
            <a:off x="8709284" y="6505731"/>
            <a:ext cx="434715" cy="3522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mtClean="0">
                <a:solidFill>
                  <a:srgbClr val="FFFFFF"/>
                </a:solidFill>
                <a:latin typeface="Adobe Clean"/>
                <a:ea typeface="ＭＳ Ｐゴシック" pitchFamily="-111" charset="-128"/>
              </a:rPr>
              <a:t> </a:t>
            </a:r>
            <a:endParaRPr lang="en-US">
              <a:solidFill>
                <a:srgbClr val="FFFFFF"/>
              </a:solidFill>
              <a:latin typeface="Adobe Clean"/>
              <a:ea typeface="ＭＳ Ｐゴシック" pitchFamily="-111" charset="-128"/>
            </a:endParaRPr>
          </a:p>
        </p:txBody>
      </p:sp>
      <p:pic>
        <p:nvPicPr>
          <p:cNvPr id="15" name="Picture 14" descr="adobe_logo_tab_top_78.png"/>
          <p:cNvPicPr>
            <a:picLocks noChangeAspect="1"/>
          </p:cNvPicPr>
          <p:nvPr userDrawn="1"/>
        </p:nvPicPr>
        <p:blipFill>
          <a:blip r:embed="rId2" cstate="print"/>
          <a:stretch>
            <a:fillRect/>
          </a:stretch>
        </p:blipFill>
        <p:spPr>
          <a:xfrm>
            <a:off x="481013" y="1"/>
            <a:ext cx="411787" cy="681032"/>
          </a:xfrm>
          <a:prstGeom prst="rect">
            <a:avLst/>
          </a:prstGeom>
        </p:spPr>
      </p:pic>
      <p:pic>
        <p:nvPicPr>
          <p:cNvPr id="16" name="Picture 15" descr="Adobe_Red-3_crop_4x3.png"/>
          <p:cNvPicPr>
            <a:picLocks noChangeAspect="1"/>
          </p:cNvPicPr>
          <p:nvPr userDrawn="1"/>
        </p:nvPicPr>
        <p:blipFill>
          <a:blip r:embed="rId4"/>
          <a:stretch>
            <a:fillRect/>
          </a:stretch>
        </p:blipFill>
        <p:spPr>
          <a:xfrm>
            <a:off x="0" y="2467051"/>
            <a:ext cx="9144000" cy="397764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Footer Text</a:t>
            </a:r>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1"/>
            <a:ext cx="9144000" cy="647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Footer Text</a:t>
            </a:r>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1094080980"/>
      </p:ext>
    </p:extLst>
  </p:cSld>
  <p:clrMapOvr>
    <a:masterClrMapping/>
  </p:clrMapOvr>
  <p:transition xmlns:p14="http://schemas.microsoft.com/office/powerpoint/2010/mai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Footer Text</a:t>
            </a:r>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Gray Content Area">
    <p:spTree>
      <p:nvGrpSpPr>
        <p:cNvPr id="1" name=""/>
        <p:cNvGrpSpPr/>
        <p:nvPr/>
      </p:nvGrpSpPr>
      <p:grpSpPr>
        <a:xfrm>
          <a:off x="0" y="0"/>
          <a:ext cx="0" cy="0"/>
          <a:chOff x="0" y="0"/>
          <a:chExt cx="0" cy="0"/>
        </a:xfrm>
      </p:grpSpPr>
      <p:sp>
        <p:nvSpPr>
          <p:cNvPr id="7" name="Rectangle 5"/>
          <p:cNvSpPr>
            <a:spLocks noChangeArrowheads="1"/>
          </p:cNvSpPr>
          <p:nvPr/>
        </p:nvSpPr>
        <p:spPr bwMode="auto">
          <a:xfrm>
            <a:off x="0" y="1"/>
            <a:ext cx="9144000" cy="6477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r>
              <a:rPr lang="en-US" smtClean="0">
                <a:solidFill>
                  <a:prstClr val="white"/>
                </a:solidFill>
              </a:rPr>
              <a:t>Footer Text</a:t>
            </a:r>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8" name="Rectangle 5"/>
          <p:cNvSpPr>
            <a:spLocks noChangeArrowheads="1"/>
          </p:cNvSpPr>
          <p:nvPr userDrawn="1"/>
        </p:nvSpPr>
        <p:spPr bwMode="auto">
          <a:xfrm>
            <a:off x="0" y="1"/>
            <a:ext cx="9144000" cy="647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r>
              <a:rPr lang="en-US" smtClean="0">
                <a:solidFill>
                  <a:prstClr val="white"/>
                </a:solidFill>
                <a:latin typeface="Adobe Clean"/>
              </a:rPr>
              <a:t>Footer Text</a:t>
            </a:r>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p:nvSpPr>
        <p:spPr bwMode="auto">
          <a:xfrm>
            <a:off x="0" y="781049"/>
            <a:ext cx="9144000" cy="56610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
        <p:nvSpPr>
          <p:cNvPr id="8" name="Rectangle 5"/>
          <p:cNvSpPr>
            <a:spLocks noChangeArrowheads="1"/>
          </p:cNvSpPr>
          <p:nvPr userDrawn="1"/>
        </p:nvSpPr>
        <p:spPr bwMode="auto">
          <a:xfrm>
            <a:off x="0" y="781049"/>
            <a:ext cx="9144000" cy="56610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Gray Content Area">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1"/>
            <a:ext cx="9144000" cy="6477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8" name="Picture 7" descr="grad.png"/>
          <p:cNvPicPr>
            <a:picLocks noChangeAspect="1"/>
          </p:cNvPicPr>
          <p:nvPr userDrawn="1"/>
        </p:nvPicPr>
        <p:blipFill>
          <a:blip r:embed="rId2">
            <a:biLevel thresh="75000"/>
            <a:extLst>
              <a:ext uri="{28A0092B-C50C-407E-A947-70E740481C1C}">
                <a14:useLocalDpi xmlns:a14="http://schemas.microsoft.com/office/drawing/2010/main"/>
              </a:ext>
            </a:extLst>
          </a:blip>
          <a:stretch>
            <a:fillRect/>
          </a:stretch>
        </p:blipFill>
        <p:spPr>
          <a:xfrm>
            <a:off x="-74149" y="0"/>
            <a:ext cx="9299221"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35600714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2" name="Picture 1" descr="BasicBlack11.jpg"/>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0" y="0"/>
            <a:ext cx="9227258" cy="6920444"/>
          </a:xfrm>
          <a:prstGeom prst="rect">
            <a:avLst/>
          </a:prstGeom>
        </p:spPr>
      </p:pic>
      <p:sp>
        <p:nvSpPr>
          <p:cNvPr id="3" name="Rectangle 2"/>
          <p:cNvSpPr>
            <a:spLocks noChangeArrowheads="1"/>
          </p:cNvSpPr>
          <p:nvPr userDrawn="1"/>
        </p:nvSpPr>
        <p:spPr bwMode="auto">
          <a:xfrm>
            <a:off x="228600" y="6600091"/>
            <a:ext cx="3890010" cy="107950"/>
          </a:xfrm>
          <a:prstGeom prst="rect">
            <a:avLst/>
          </a:prstGeom>
          <a:noFill/>
          <a:ln w="9525">
            <a:noFill/>
            <a:miter lim="800000"/>
            <a:headEnd/>
            <a:tailEnd/>
          </a:ln>
        </p:spPr>
        <p:txBody>
          <a:bodyPr wrap="square" lIns="0" tIns="0" rIns="0" bIns="0" anchor="b">
            <a:spAutoFit/>
          </a:bodyPr>
          <a:lstStyle/>
          <a:p>
            <a:r>
              <a:rPr lang="en-US" sz="700" dirty="0" smtClean="0">
                <a:solidFill>
                  <a:srgbClr val="FFFFFF"/>
                </a:solidFill>
                <a:latin typeface="Adobe Clean" pitchFamily="-111" charset="0"/>
              </a:rPr>
              <a:t>© 2011 Adobe Systems </a:t>
            </a:r>
            <a:r>
              <a:rPr lang="en-US" sz="700" dirty="0">
                <a:solidFill>
                  <a:srgbClr val="FFFFFF"/>
                </a:solidFill>
                <a:latin typeface="Adobe Clean" pitchFamily="-111" charset="0"/>
              </a:rPr>
              <a:t>Incorporated.  All Rights Reserved. </a:t>
            </a:r>
            <a:r>
              <a:rPr lang="en-US" sz="700" dirty="0" smtClean="0">
                <a:solidFill>
                  <a:srgbClr val="FFFFFF"/>
                </a:solidFill>
                <a:latin typeface="Adobe Clean" pitchFamily="-111" charset="0"/>
              </a:rPr>
              <a:t> Adobe Confidential.</a:t>
            </a:r>
            <a:endParaRPr lang="en-US" sz="700" dirty="0">
              <a:solidFill>
                <a:srgbClr val="FFFFFF"/>
              </a:solidFill>
              <a:latin typeface="Adobe Clean" pitchFamily="-111" charset="0"/>
            </a:endParaRPr>
          </a:p>
        </p:txBody>
      </p:sp>
      <p:sp>
        <p:nvSpPr>
          <p:cNvPr id="4" name="Title 1"/>
          <p:cNvSpPr>
            <a:spLocks noGrp="1"/>
          </p:cNvSpPr>
          <p:nvPr>
            <p:ph type="title"/>
          </p:nvPr>
        </p:nvSpPr>
        <p:spPr>
          <a:xfrm>
            <a:off x="233038" y="335119"/>
            <a:ext cx="6769060" cy="411162"/>
          </a:xfrm>
        </p:spPr>
        <p:txBody>
          <a:bodyPr>
            <a:noAutofit/>
          </a:bodyPr>
          <a:lstStyle>
            <a:lvl1pPr>
              <a:defRPr sz="2800">
                <a:latin typeface="Adobe Clean Light"/>
                <a:cs typeface="Adobe Clean Light"/>
              </a:defRPr>
            </a:lvl1pPr>
          </a:lstStyle>
          <a:p>
            <a:r>
              <a:rPr lang="en-US" smtClean="0"/>
              <a:t>Click to edit Master title style</a:t>
            </a:r>
            <a:endParaRPr lang="en-US"/>
          </a:p>
        </p:txBody>
      </p:sp>
    </p:spTree>
    <p:extLst>
      <p:ext uri="{BB962C8B-B14F-4D97-AF65-F5344CB8AC3E}">
        <p14:creationId xmlns:p14="http://schemas.microsoft.com/office/powerpoint/2010/main" val="2253107586"/>
      </p:ext>
    </p:extLst>
  </p:cSld>
  <p:clrMapOvr>
    <a:masterClrMapping/>
  </p:clrMapOvr>
  <p:transition xmlns:p14="http://schemas.microsoft.com/office/powerpoint/2010/mai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8" name="Picture 7" descr="grayscale-bkgrnd.jpg"/>
          <p:cNvPicPr>
            <a:picLocks noChangeAspect="1"/>
          </p:cNvPicPr>
          <p:nvPr userDrawn="1"/>
        </p:nvPicPr>
        <p:blipFill>
          <a:blip r:embed="rId2"/>
          <a:stretch>
            <a:fillRect/>
          </a:stretch>
        </p:blipFill>
        <p:spPr>
          <a:xfrm>
            <a:off x="-93380" y="0"/>
            <a:ext cx="9281732" cy="6865446"/>
          </a:xfrm>
          <a:prstGeom prst="rect">
            <a:avLst/>
          </a:prstGeom>
        </p:spPr>
      </p:pic>
      <p:pic>
        <p:nvPicPr>
          <p:cNvPr id="6" name="Picture 5" descr="CS6_VIS_COMM_12612_Page_11_Image_0002.png"/>
          <p:cNvPicPr>
            <a:picLocks noChangeAspect="1"/>
          </p:cNvPicPr>
          <p:nvPr userDrawn="1"/>
        </p:nvPicPr>
        <p:blipFill rotWithShape="1">
          <a:blip r:embed="rId3" cstate="print">
            <a:alphaModFix amt="25000"/>
            <a:extLst>
              <a:ext uri="{BEBA8EAE-BF5A-486C-A8C5-ECC9F3942E4B}">
                <a14:imgProps xmlns:a14="http://schemas.microsoft.com/office/drawing/2010/main">
                  <a14:imgLayer r:embed="rId4">
                    <a14:imgEffect>
                      <a14:artisticBlur radius="92"/>
                    </a14:imgEffect>
                  </a14:imgLayer>
                </a14:imgProps>
              </a:ext>
              <a:ext uri="{28A0092B-C50C-407E-A947-70E740481C1C}">
                <a14:useLocalDpi xmlns:a14="http://schemas.microsoft.com/office/drawing/2010/main"/>
              </a:ext>
            </a:extLst>
          </a:blip>
          <a:srcRect/>
          <a:stretch/>
        </p:blipFill>
        <p:spPr>
          <a:xfrm>
            <a:off x="-155222" y="0"/>
            <a:ext cx="9299222" cy="6858001"/>
          </a:xfrm>
          <a:prstGeom prst="rect">
            <a:avLst/>
          </a:prstGeom>
        </p:spPr>
      </p:pic>
      <p:sp>
        <p:nvSpPr>
          <p:cNvPr id="10" name="Rectangle 9"/>
          <p:cNvSpPr>
            <a:spLocks noChangeArrowheads="1"/>
          </p:cNvSpPr>
          <p:nvPr userDrawn="1"/>
        </p:nvSpPr>
        <p:spPr bwMode="auto">
          <a:xfrm>
            <a:off x="228600" y="6600091"/>
            <a:ext cx="3890010" cy="107950"/>
          </a:xfrm>
          <a:prstGeom prst="rect">
            <a:avLst/>
          </a:prstGeom>
          <a:noFill/>
          <a:ln w="9525">
            <a:noFill/>
            <a:miter lim="800000"/>
            <a:headEnd/>
            <a:tailEnd/>
          </a:ln>
        </p:spPr>
        <p:txBody>
          <a:bodyPr wrap="square" lIns="0" tIns="0" rIns="0" bIns="0" anchor="b">
            <a:spAutoFit/>
          </a:bodyPr>
          <a:lstStyle/>
          <a:p>
            <a:r>
              <a:rPr lang="en-US" sz="700" dirty="0" smtClean="0">
                <a:solidFill>
                  <a:srgbClr val="FFFFFF"/>
                </a:solidFill>
                <a:latin typeface="Adobe Clean" pitchFamily="-111" charset="0"/>
              </a:rPr>
              <a:t>© 2011 Adobe Systems </a:t>
            </a:r>
            <a:r>
              <a:rPr lang="en-US" sz="700" dirty="0">
                <a:solidFill>
                  <a:srgbClr val="FFFFFF"/>
                </a:solidFill>
                <a:latin typeface="Adobe Clean" pitchFamily="-111" charset="0"/>
              </a:rPr>
              <a:t>Incorporated.  All Rights Reserved. </a:t>
            </a:r>
            <a:r>
              <a:rPr lang="en-US" sz="700" dirty="0" smtClean="0">
                <a:solidFill>
                  <a:srgbClr val="FFFFFF"/>
                </a:solidFill>
                <a:latin typeface="Adobe Clean" pitchFamily="-111" charset="0"/>
              </a:rPr>
              <a:t> Adobe Confidential.</a:t>
            </a:r>
            <a:endParaRPr lang="en-US" sz="700" dirty="0">
              <a:solidFill>
                <a:srgbClr val="FFFFFF"/>
              </a:solidFill>
              <a:latin typeface="Adobe Clean" pitchFamily="-111" charset="0"/>
            </a:endParaRPr>
          </a:p>
        </p:txBody>
      </p:sp>
      <p:sp>
        <p:nvSpPr>
          <p:cNvPr id="7" name="Rectangle 6"/>
          <p:cNvSpPr/>
          <p:nvPr userDrawn="1"/>
        </p:nvSpPr>
        <p:spPr>
          <a:xfrm>
            <a:off x="0" y="4737274"/>
            <a:ext cx="5969000" cy="1044222"/>
          </a:xfrm>
          <a:prstGeom prst="rect">
            <a:avLst/>
          </a:prstGeom>
          <a:solidFill>
            <a:schemeClr val="dk1">
              <a:alpha val="3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218927" y="5118785"/>
            <a:ext cx="6769060" cy="411162"/>
          </a:xfrm>
        </p:spPr>
        <p:txBody>
          <a:bodyPr>
            <a:noAutofit/>
          </a:bodyPr>
          <a:lstStyle>
            <a:lvl1pPr>
              <a:defRPr sz="2400">
                <a:latin typeface="Adobe Clean Light"/>
                <a:cs typeface="Adobe Clean Light"/>
              </a:defRPr>
            </a:lvl1pPr>
          </a:lstStyle>
          <a:p>
            <a:r>
              <a:rPr lang="en-US" dirty="0" smtClean="0"/>
              <a:t>Click to edit Master title style</a:t>
            </a:r>
            <a:endParaRPr lang="en-US" dirty="0"/>
          </a:p>
        </p:txBody>
      </p:sp>
      <p:pic>
        <p:nvPicPr>
          <p:cNvPr id="9" name="Picture 8" descr="adobe_logo_tab_top_78.png"/>
          <p:cNvPicPr>
            <a:picLocks noChangeAspect="1"/>
          </p:cNvPicPr>
          <p:nvPr userDrawn="1"/>
        </p:nvPicPr>
        <p:blipFill>
          <a:blip r:embed="rId5" cstate="print"/>
          <a:stretch>
            <a:fillRect/>
          </a:stretch>
        </p:blipFill>
        <p:spPr>
          <a:xfrm>
            <a:off x="8190312" y="1"/>
            <a:ext cx="485522" cy="802978"/>
          </a:xfrm>
          <a:prstGeom prst="rect">
            <a:avLst/>
          </a:prstGeom>
        </p:spPr>
      </p:pic>
    </p:spTree>
    <p:extLst>
      <p:ext uri="{BB962C8B-B14F-4D97-AF65-F5344CB8AC3E}">
        <p14:creationId xmlns:p14="http://schemas.microsoft.com/office/powerpoint/2010/main" val="324589723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descr="grayscale-bkgrnd.jpg"/>
          <p:cNvPicPr>
            <a:picLocks noChangeAspect="1"/>
          </p:cNvPicPr>
          <p:nvPr userDrawn="1"/>
        </p:nvPicPr>
        <p:blipFill>
          <a:blip r:embed="rId2"/>
          <a:stretch>
            <a:fillRect/>
          </a:stretch>
        </p:blipFill>
        <p:spPr>
          <a:xfrm>
            <a:off x="-93380" y="0"/>
            <a:ext cx="9281732" cy="6865446"/>
          </a:xfrm>
          <a:prstGeom prst="rect">
            <a:avLst/>
          </a:prstGeom>
        </p:spPr>
      </p:pic>
      <p:sp>
        <p:nvSpPr>
          <p:cNvPr id="10" name="Rectangle 9"/>
          <p:cNvSpPr>
            <a:spLocks noChangeArrowheads="1"/>
          </p:cNvSpPr>
          <p:nvPr userDrawn="1"/>
        </p:nvSpPr>
        <p:spPr bwMode="auto">
          <a:xfrm>
            <a:off x="228600" y="6600091"/>
            <a:ext cx="3890010" cy="107950"/>
          </a:xfrm>
          <a:prstGeom prst="rect">
            <a:avLst/>
          </a:prstGeom>
          <a:noFill/>
          <a:ln w="9525">
            <a:noFill/>
            <a:miter lim="800000"/>
            <a:headEnd/>
            <a:tailEnd/>
          </a:ln>
        </p:spPr>
        <p:txBody>
          <a:bodyPr wrap="square" lIns="0" tIns="0" rIns="0" bIns="0" anchor="b">
            <a:spAutoFit/>
          </a:bodyPr>
          <a:lstStyle/>
          <a:p>
            <a:r>
              <a:rPr lang="en-US" sz="700" dirty="0" smtClean="0">
                <a:solidFill>
                  <a:srgbClr val="FFFFFF"/>
                </a:solidFill>
                <a:latin typeface="Adobe Clean" pitchFamily="-111" charset="0"/>
              </a:rPr>
              <a:t>© 2011 Adobe Systems </a:t>
            </a:r>
            <a:r>
              <a:rPr lang="en-US" sz="700" dirty="0">
                <a:solidFill>
                  <a:srgbClr val="FFFFFF"/>
                </a:solidFill>
                <a:latin typeface="Adobe Clean" pitchFamily="-111" charset="0"/>
              </a:rPr>
              <a:t>Incorporated.  All Rights Reserved. </a:t>
            </a:r>
            <a:r>
              <a:rPr lang="en-US" sz="700" dirty="0" smtClean="0">
                <a:solidFill>
                  <a:srgbClr val="FFFFFF"/>
                </a:solidFill>
                <a:latin typeface="Adobe Clean" pitchFamily="-111" charset="0"/>
              </a:rPr>
              <a:t> Adobe Confidential.</a:t>
            </a:r>
            <a:endParaRPr lang="en-US" sz="700" dirty="0">
              <a:solidFill>
                <a:srgbClr val="FFFFFF"/>
              </a:solidFill>
              <a:latin typeface="Adobe Clean" pitchFamily="-111" charset="0"/>
            </a:endParaRPr>
          </a:p>
        </p:txBody>
      </p:sp>
      <p:pic>
        <p:nvPicPr>
          <p:cNvPr id="11" name="Picture 10" descr="adobe_logo_tab_top_78.png"/>
          <p:cNvPicPr>
            <a:picLocks noChangeAspect="1"/>
          </p:cNvPicPr>
          <p:nvPr userDrawn="1"/>
        </p:nvPicPr>
        <p:blipFill>
          <a:blip r:embed="rId3" cstate="print"/>
          <a:stretch>
            <a:fillRect/>
          </a:stretch>
        </p:blipFill>
        <p:spPr>
          <a:xfrm>
            <a:off x="8190312" y="1"/>
            <a:ext cx="485522" cy="802978"/>
          </a:xfrm>
          <a:prstGeom prst="rect">
            <a:avLst/>
          </a:prstGeom>
        </p:spPr>
      </p:pic>
      <p:sp>
        <p:nvSpPr>
          <p:cNvPr id="12" name="Title 1"/>
          <p:cNvSpPr>
            <a:spLocks noGrp="1"/>
          </p:cNvSpPr>
          <p:nvPr>
            <p:ph type="title"/>
          </p:nvPr>
        </p:nvSpPr>
        <p:spPr>
          <a:xfrm>
            <a:off x="233038" y="335119"/>
            <a:ext cx="6769060" cy="411162"/>
          </a:xfrm>
        </p:spPr>
        <p:txBody>
          <a:bodyPr>
            <a:noAutofit/>
          </a:bodyPr>
          <a:lstStyle>
            <a:lvl1pPr>
              <a:defRPr sz="2800">
                <a:latin typeface="Adobe Clean Light"/>
                <a:cs typeface="Adobe Clean Light"/>
              </a:defRPr>
            </a:lvl1pPr>
          </a:lstStyle>
          <a:p>
            <a:r>
              <a:rPr lang="en-US" smtClean="0"/>
              <a:t>Click to edit Master title style</a:t>
            </a:r>
            <a:endParaRPr lang="en-US"/>
          </a:p>
        </p:txBody>
      </p:sp>
    </p:spTree>
    <p:extLst>
      <p:ext uri="{BB962C8B-B14F-4D97-AF65-F5344CB8AC3E}">
        <p14:creationId xmlns:p14="http://schemas.microsoft.com/office/powerpoint/2010/main" val="926601440"/>
      </p:ext>
    </p:extLst>
  </p:cSld>
  <p:clrMapOvr>
    <a:masterClrMapping/>
  </p:clrMapOvr>
  <p:transition xmlns:p14="http://schemas.microsoft.com/office/powerpoint/2010/mai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Gray Content Area">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1"/>
            <a:ext cx="9144000" cy="6477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8" name="Picture 7" descr="grad.png"/>
          <p:cNvPicPr>
            <a:picLocks noChangeAspect="1"/>
          </p:cNvPicPr>
          <p:nvPr userDrawn="1"/>
        </p:nvPicPr>
        <p:blipFill>
          <a:blip r:embed="rId2">
            <a:biLevel thresh="75000"/>
            <a:extLst>
              <a:ext uri="{28A0092B-C50C-407E-A947-70E740481C1C}">
                <a14:useLocalDpi xmlns:a14="http://schemas.microsoft.com/office/drawing/2010/main"/>
              </a:ext>
            </a:extLst>
          </a:blip>
          <a:stretch>
            <a:fillRect/>
          </a:stretch>
        </p:blipFill>
        <p:spPr>
          <a:xfrm>
            <a:off x="-74149" y="0"/>
            <a:ext cx="9299221"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35600714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Gray Content Area">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1"/>
            <a:ext cx="9144000" cy="6477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8603219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theme" Target="../theme/theme4.xml"/><Relationship Id="rId1" Type="http://schemas.openxmlformats.org/officeDocument/2006/relationships/slideLayout" Target="../slideLayouts/slideLayout27.xml"/><Relationship Id="rId2"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theme" Target="../theme/theme5.xml"/><Relationship Id="rId1" Type="http://schemas.openxmlformats.org/officeDocument/2006/relationships/slideLayout" Target="../slideLayouts/slideLayout32.xml"/><Relationship Id="rId2"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theme" Target="../theme/theme6.xml"/><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0"/>
            <a:ext cx="9144000" cy="779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latin typeface="Adobe Clean"/>
              <a:ea typeface="ＭＳ Ｐゴシック" pitchFamily="-111" charset="-128"/>
            </a:endParaRPr>
          </a:p>
        </p:txBody>
      </p:sp>
      <p:sp>
        <p:nvSpPr>
          <p:cNvPr id="8" name="Rectangle 7"/>
          <p:cNvSpPr/>
          <p:nvPr userDrawn="1"/>
        </p:nvSpPr>
        <p:spPr bwMode="auto">
          <a:xfrm>
            <a:off x="0" y="6442075"/>
            <a:ext cx="9144000" cy="41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
        <p:nvSpPr>
          <p:cNvPr id="9" name="Rectangle 21"/>
          <p:cNvSpPr>
            <a:spLocks noChangeArrowheads="1"/>
          </p:cNvSpPr>
          <p:nvPr userDrawn="1"/>
        </p:nvSpPr>
        <p:spPr bwMode="auto">
          <a:xfrm>
            <a:off x="228600" y="6502400"/>
            <a:ext cx="3890010" cy="107950"/>
          </a:xfrm>
          <a:prstGeom prst="rect">
            <a:avLst/>
          </a:prstGeom>
          <a:noFill/>
          <a:ln w="9525">
            <a:noFill/>
            <a:miter lim="800000"/>
            <a:headEnd/>
            <a:tailEnd/>
          </a:ln>
        </p:spPr>
        <p:txBody>
          <a:bodyPr wrap="square" lIns="0" tIns="0" rIns="0" bIns="0" anchor="b">
            <a:spAutoFit/>
          </a:bodyPr>
          <a:lstStyle/>
          <a:p>
            <a:r>
              <a:rPr lang="en-US" sz="700" dirty="0" smtClean="0">
                <a:solidFill>
                  <a:srgbClr val="FFFFFF"/>
                </a:solidFill>
                <a:latin typeface="Adobe Clean" pitchFamily="-111" charset="0"/>
              </a:rPr>
              <a:t>© 2012 Adobe Systems </a:t>
            </a:r>
            <a:r>
              <a:rPr lang="en-US" sz="700" dirty="0">
                <a:solidFill>
                  <a:srgbClr val="FFFFFF"/>
                </a:solidFill>
                <a:latin typeface="Adobe Clean" pitchFamily="-111" charset="0"/>
              </a:rPr>
              <a:t>Incorporated.  All Rights Reserved. </a:t>
            </a:r>
            <a:r>
              <a:rPr lang="en-US" sz="700" dirty="0" smtClean="0">
                <a:solidFill>
                  <a:srgbClr val="FFFFFF"/>
                </a:solidFill>
                <a:latin typeface="Adobe Clean" pitchFamily="-111" charset="0"/>
              </a:rPr>
              <a:t> Adobe Confidential.</a:t>
            </a:r>
            <a:endParaRPr lang="en-US" sz="700" dirty="0">
              <a:solidFill>
                <a:srgbClr val="FFFFFF"/>
              </a:solidFill>
              <a:latin typeface="Adobe Clean" pitchFamily="-111" charset="0"/>
            </a:endParaRPr>
          </a:p>
        </p:txBody>
      </p:sp>
      <p:grpSp>
        <p:nvGrpSpPr>
          <p:cNvPr id="10" name="Group 9"/>
          <p:cNvGrpSpPr/>
          <p:nvPr userDrawn="1"/>
        </p:nvGrpSpPr>
        <p:grpSpPr>
          <a:xfrm>
            <a:off x="8786300" y="6528874"/>
            <a:ext cx="204225" cy="256615"/>
            <a:chOff x="8786300" y="6528874"/>
            <a:chExt cx="204225" cy="256615"/>
          </a:xfrm>
        </p:grpSpPr>
        <p:sp>
          <p:nvSpPr>
            <p:cNvPr id="11" name="Freeform 10"/>
            <p:cNvSpPr>
              <a:spLocks noEditPoints="1"/>
            </p:cNvSpPr>
            <p:nvPr/>
          </p:nvSpPr>
          <p:spPr bwMode="auto">
            <a:xfrm>
              <a:off x="8788450" y="6725362"/>
              <a:ext cx="36545" cy="60127"/>
            </a:xfrm>
            <a:custGeom>
              <a:avLst/>
              <a:gdLst>
                <a:gd name="T0" fmla="*/ 540229938 w 212"/>
                <a:gd name="T1" fmla="*/ 2083798107 h 332"/>
                <a:gd name="T2" fmla="*/ 426475886 w 212"/>
                <a:gd name="T3" fmla="*/ 2147483647 h 332"/>
                <a:gd name="T4" fmla="*/ 0 w 212"/>
                <a:gd name="T5" fmla="*/ 2147483647 h 332"/>
                <a:gd name="T6" fmla="*/ 525996886 w 212"/>
                <a:gd name="T7" fmla="*/ 0 h 332"/>
                <a:gd name="T8" fmla="*/ 1037797444 w 212"/>
                <a:gd name="T9" fmla="*/ 0 h 332"/>
                <a:gd name="T10" fmla="*/ 1506935762 w 212"/>
                <a:gd name="T11" fmla="*/ 2147483647 h 332"/>
                <a:gd name="T12" fmla="*/ 1094656011 w 212"/>
                <a:gd name="T13" fmla="*/ 2147483647 h 332"/>
                <a:gd name="T14" fmla="*/ 980938876 w 212"/>
                <a:gd name="T15" fmla="*/ 2083798107 h 332"/>
                <a:gd name="T16" fmla="*/ 540229938 w 212"/>
                <a:gd name="T17" fmla="*/ 2083798107 h 332"/>
                <a:gd name="T18" fmla="*/ 938276636 w 212"/>
                <a:gd name="T19" fmla="*/ 1703423933 h 332"/>
                <a:gd name="T20" fmla="*/ 852988688 w 212"/>
                <a:gd name="T21" fmla="*/ 1108041259 h 332"/>
                <a:gd name="T22" fmla="*/ 852988688 w 212"/>
                <a:gd name="T23" fmla="*/ 1108041259 h 332"/>
                <a:gd name="T24" fmla="*/ 767700933 w 212"/>
                <a:gd name="T25" fmla="*/ 479618371 h 332"/>
                <a:gd name="T26" fmla="*/ 767700933 w 212"/>
                <a:gd name="T27" fmla="*/ 479618371 h 332"/>
                <a:gd name="T28" fmla="*/ 767700933 w 212"/>
                <a:gd name="T29" fmla="*/ 479618371 h 332"/>
                <a:gd name="T30" fmla="*/ 682376261 w 212"/>
                <a:gd name="T31" fmla="*/ 1108041259 h 332"/>
                <a:gd name="T32" fmla="*/ 582855261 w 212"/>
                <a:gd name="T33" fmla="*/ 1703423933 h 332"/>
                <a:gd name="T34" fmla="*/ 938276636 w 212"/>
                <a:gd name="T35" fmla="*/ 1703423933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332"/>
                <a:gd name="T56" fmla="*/ 212 w 212"/>
                <a:gd name="T57" fmla="*/ 332 h 3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332">
                  <a:moveTo>
                    <a:pt x="76" y="252"/>
                  </a:moveTo>
                  <a:lnTo>
                    <a:pt x="60" y="332"/>
                  </a:lnTo>
                  <a:lnTo>
                    <a:pt x="0" y="332"/>
                  </a:lnTo>
                  <a:lnTo>
                    <a:pt x="74" y="0"/>
                  </a:lnTo>
                  <a:lnTo>
                    <a:pt x="146" y="0"/>
                  </a:lnTo>
                  <a:lnTo>
                    <a:pt x="212" y="332"/>
                  </a:lnTo>
                  <a:lnTo>
                    <a:pt x="154" y="332"/>
                  </a:lnTo>
                  <a:lnTo>
                    <a:pt x="138" y="252"/>
                  </a:lnTo>
                  <a:lnTo>
                    <a:pt x="76" y="252"/>
                  </a:lnTo>
                  <a:close/>
                  <a:moveTo>
                    <a:pt x="132" y="206"/>
                  </a:moveTo>
                  <a:lnTo>
                    <a:pt x="120" y="134"/>
                  </a:lnTo>
                  <a:lnTo>
                    <a:pt x="108" y="58"/>
                  </a:lnTo>
                  <a:lnTo>
                    <a:pt x="96" y="134"/>
                  </a:lnTo>
                  <a:lnTo>
                    <a:pt x="82" y="206"/>
                  </a:lnTo>
                  <a:lnTo>
                    <a:pt x="132" y="206"/>
                  </a:lnTo>
                  <a:close/>
                </a:path>
              </a:pathLst>
            </a:custGeom>
            <a:solidFill>
              <a:srgbClr val="FFFFFF"/>
            </a:solidFill>
            <a:ln w="9525">
              <a:noFill/>
              <a:round/>
              <a:headEnd/>
              <a:tailEnd/>
            </a:ln>
          </p:spPr>
          <p:txBody>
            <a:bodyPr/>
            <a:lstStyle/>
            <a:p>
              <a:endParaRPr lang="en-US" dirty="0">
                <a:solidFill>
                  <a:srgbClr val="FFFFFF"/>
                </a:solidFill>
              </a:endParaRPr>
            </a:p>
          </p:txBody>
        </p:sp>
        <p:sp>
          <p:nvSpPr>
            <p:cNvPr id="12" name="Freeform 11"/>
            <p:cNvSpPr>
              <a:spLocks noEditPoints="1"/>
            </p:cNvSpPr>
            <p:nvPr/>
          </p:nvSpPr>
          <p:spPr bwMode="auto">
            <a:xfrm>
              <a:off x="8828220" y="6724288"/>
              <a:ext cx="32246" cy="61201"/>
            </a:xfrm>
            <a:custGeom>
              <a:avLst/>
              <a:gdLst>
                <a:gd name="T0" fmla="*/ 1389229327 w 182"/>
                <a:gd name="T1" fmla="*/ 2110823318 h 346"/>
                <a:gd name="T2" fmla="*/ 1404655613 w 182"/>
                <a:gd name="T3" fmla="*/ 2147483647 h 346"/>
                <a:gd name="T4" fmla="*/ 972444917 w 182"/>
                <a:gd name="T5" fmla="*/ 2147483647 h 346"/>
                <a:gd name="T6" fmla="*/ 972444917 w 182"/>
                <a:gd name="T7" fmla="*/ 2147483647 h 346"/>
                <a:gd name="T8" fmla="*/ 818103406 w 182"/>
                <a:gd name="T9" fmla="*/ 2147483647 h 346"/>
                <a:gd name="T10" fmla="*/ 648296677 w 182"/>
                <a:gd name="T11" fmla="*/ 2147483647 h 346"/>
                <a:gd name="T12" fmla="*/ 586552207 w 182"/>
                <a:gd name="T13" fmla="*/ 2147483647 h 346"/>
                <a:gd name="T14" fmla="*/ 447637180 w 182"/>
                <a:gd name="T15" fmla="*/ 2147483647 h 346"/>
                <a:gd name="T16" fmla="*/ 324148240 w 182"/>
                <a:gd name="T17" fmla="*/ 2147483647 h 346"/>
                <a:gd name="T18" fmla="*/ 154341511 w 182"/>
                <a:gd name="T19" fmla="*/ 2147483647 h 346"/>
                <a:gd name="T20" fmla="*/ 46317986 w 182"/>
                <a:gd name="T21" fmla="*/ 2095415750 h 346"/>
                <a:gd name="T22" fmla="*/ 0 w 182"/>
                <a:gd name="T23" fmla="*/ 1710229130 h 346"/>
                <a:gd name="T24" fmla="*/ 15426286 w 182"/>
                <a:gd name="T25" fmla="*/ 1479117000 h 346"/>
                <a:gd name="T26" fmla="*/ 108062456 w 182"/>
                <a:gd name="T27" fmla="*/ 1124745318 h 346"/>
                <a:gd name="T28" fmla="*/ 277830253 w 182"/>
                <a:gd name="T29" fmla="*/ 878225818 h 346"/>
                <a:gd name="T30" fmla="*/ 478489751 w 182"/>
                <a:gd name="T31" fmla="*/ 770373438 h 346"/>
                <a:gd name="T32" fmla="*/ 601978493 w 182"/>
                <a:gd name="T33" fmla="*/ 754966068 h 346"/>
                <a:gd name="T34" fmla="*/ 802677120 w 182"/>
                <a:gd name="T35" fmla="*/ 801188375 h 346"/>
                <a:gd name="T36" fmla="*/ 910700447 w 182"/>
                <a:gd name="T37" fmla="*/ 939855693 h 346"/>
                <a:gd name="T38" fmla="*/ 926165862 w 182"/>
                <a:gd name="T39" fmla="*/ 0 h 346"/>
                <a:gd name="T40" fmla="*/ 926165862 w 182"/>
                <a:gd name="T41" fmla="*/ 1494524568 h 346"/>
                <a:gd name="T42" fmla="*/ 926165862 w 182"/>
                <a:gd name="T43" fmla="*/ 1386672188 h 346"/>
                <a:gd name="T44" fmla="*/ 895274161 w 182"/>
                <a:gd name="T45" fmla="*/ 1294227375 h 346"/>
                <a:gd name="T46" fmla="*/ 802677120 w 182"/>
                <a:gd name="T47" fmla="*/ 1155560255 h 346"/>
                <a:gd name="T48" fmla="*/ 725467235 w 182"/>
                <a:gd name="T49" fmla="*/ 1140152688 h 346"/>
                <a:gd name="T50" fmla="*/ 663722963 w 182"/>
                <a:gd name="T51" fmla="*/ 1155560255 h 346"/>
                <a:gd name="T52" fmla="*/ 555699438 w 182"/>
                <a:gd name="T53" fmla="*/ 1248005068 h 346"/>
                <a:gd name="T54" fmla="*/ 493955166 w 182"/>
                <a:gd name="T55" fmla="*/ 1402079755 h 346"/>
                <a:gd name="T56" fmla="*/ 463063465 w 182"/>
                <a:gd name="T57" fmla="*/ 1725636500 h 346"/>
                <a:gd name="T58" fmla="*/ 478489751 w 182"/>
                <a:gd name="T59" fmla="*/ 1848896250 h 346"/>
                <a:gd name="T60" fmla="*/ 509381452 w 182"/>
                <a:gd name="T61" fmla="*/ 2064600813 h 346"/>
                <a:gd name="T62" fmla="*/ 571125922 w 182"/>
                <a:gd name="T63" fmla="*/ 2147483647 h 346"/>
                <a:gd name="T64" fmla="*/ 663722963 w 182"/>
                <a:gd name="T65" fmla="*/ 2147483647 h 346"/>
                <a:gd name="T66" fmla="*/ 710040950 w 182"/>
                <a:gd name="T67" fmla="*/ 2147483647 h 346"/>
                <a:gd name="T68" fmla="*/ 818103406 w 182"/>
                <a:gd name="T69" fmla="*/ 2147483647 h 346"/>
                <a:gd name="T70" fmla="*/ 910700447 w 182"/>
                <a:gd name="T71" fmla="*/ 2095415750 h 346"/>
                <a:gd name="T72" fmla="*/ 926165862 w 182"/>
                <a:gd name="T73" fmla="*/ 2049193443 h 346"/>
                <a:gd name="T74" fmla="*/ 926165862 w 182"/>
                <a:gd name="T75" fmla="*/ 1494524568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2"/>
                <a:gd name="T115" fmla="*/ 0 h 346"/>
                <a:gd name="T116" fmla="*/ 182 w 182"/>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2" h="346">
                  <a:moveTo>
                    <a:pt x="180" y="0"/>
                  </a:moveTo>
                  <a:lnTo>
                    <a:pt x="180" y="274"/>
                  </a:lnTo>
                  <a:lnTo>
                    <a:pt x="182" y="342"/>
                  </a:lnTo>
                  <a:lnTo>
                    <a:pt x="130" y="342"/>
                  </a:lnTo>
                  <a:lnTo>
                    <a:pt x="126" y="314"/>
                  </a:lnTo>
                  <a:lnTo>
                    <a:pt x="118" y="328"/>
                  </a:lnTo>
                  <a:lnTo>
                    <a:pt x="106" y="338"/>
                  </a:lnTo>
                  <a:lnTo>
                    <a:pt x="92" y="344"/>
                  </a:lnTo>
                  <a:lnTo>
                    <a:pt x="84" y="346"/>
                  </a:lnTo>
                  <a:lnTo>
                    <a:pt x="76" y="346"/>
                  </a:lnTo>
                  <a:lnTo>
                    <a:pt x="66" y="346"/>
                  </a:lnTo>
                  <a:lnTo>
                    <a:pt x="58" y="344"/>
                  </a:lnTo>
                  <a:lnTo>
                    <a:pt x="50" y="342"/>
                  </a:lnTo>
                  <a:lnTo>
                    <a:pt x="42" y="338"/>
                  </a:lnTo>
                  <a:lnTo>
                    <a:pt x="30" y="326"/>
                  </a:lnTo>
                  <a:lnTo>
                    <a:pt x="20" y="310"/>
                  </a:lnTo>
                  <a:lnTo>
                    <a:pt x="12" y="292"/>
                  </a:lnTo>
                  <a:lnTo>
                    <a:pt x="6" y="272"/>
                  </a:lnTo>
                  <a:lnTo>
                    <a:pt x="2" y="248"/>
                  </a:lnTo>
                  <a:lnTo>
                    <a:pt x="0" y="222"/>
                  </a:lnTo>
                  <a:lnTo>
                    <a:pt x="2" y="192"/>
                  </a:lnTo>
                  <a:lnTo>
                    <a:pt x="6" y="168"/>
                  </a:lnTo>
                  <a:lnTo>
                    <a:pt x="14" y="146"/>
                  </a:lnTo>
                  <a:lnTo>
                    <a:pt x="24" y="128"/>
                  </a:lnTo>
                  <a:lnTo>
                    <a:pt x="36" y="114"/>
                  </a:lnTo>
                  <a:lnTo>
                    <a:pt x="48" y="106"/>
                  </a:lnTo>
                  <a:lnTo>
                    <a:pt x="62" y="100"/>
                  </a:lnTo>
                  <a:lnTo>
                    <a:pt x="78" y="98"/>
                  </a:lnTo>
                  <a:lnTo>
                    <a:pt x="92" y="100"/>
                  </a:lnTo>
                  <a:lnTo>
                    <a:pt x="104" y="104"/>
                  </a:lnTo>
                  <a:lnTo>
                    <a:pt x="112" y="112"/>
                  </a:lnTo>
                  <a:lnTo>
                    <a:pt x="118" y="122"/>
                  </a:lnTo>
                  <a:lnTo>
                    <a:pt x="120" y="122"/>
                  </a:lnTo>
                  <a:lnTo>
                    <a:pt x="120" y="0"/>
                  </a:lnTo>
                  <a:lnTo>
                    <a:pt x="180" y="0"/>
                  </a:lnTo>
                  <a:close/>
                  <a:moveTo>
                    <a:pt x="120" y="194"/>
                  </a:moveTo>
                  <a:lnTo>
                    <a:pt x="120" y="194"/>
                  </a:lnTo>
                  <a:lnTo>
                    <a:pt x="120" y="180"/>
                  </a:lnTo>
                  <a:lnTo>
                    <a:pt x="116" y="168"/>
                  </a:lnTo>
                  <a:lnTo>
                    <a:pt x="110" y="158"/>
                  </a:lnTo>
                  <a:lnTo>
                    <a:pt x="104" y="150"/>
                  </a:lnTo>
                  <a:lnTo>
                    <a:pt x="98" y="148"/>
                  </a:lnTo>
                  <a:lnTo>
                    <a:pt x="94" y="148"/>
                  </a:lnTo>
                  <a:lnTo>
                    <a:pt x="86" y="150"/>
                  </a:lnTo>
                  <a:lnTo>
                    <a:pt x="78" y="154"/>
                  </a:lnTo>
                  <a:lnTo>
                    <a:pt x="72" y="162"/>
                  </a:lnTo>
                  <a:lnTo>
                    <a:pt x="68" y="170"/>
                  </a:lnTo>
                  <a:lnTo>
                    <a:pt x="64" y="182"/>
                  </a:lnTo>
                  <a:lnTo>
                    <a:pt x="62" y="194"/>
                  </a:lnTo>
                  <a:lnTo>
                    <a:pt x="60" y="224"/>
                  </a:lnTo>
                  <a:lnTo>
                    <a:pt x="62" y="240"/>
                  </a:lnTo>
                  <a:lnTo>
                    <a:pt x="64" y="254"/>
                  </a:lnTo>
                  <a:lnTo>
                    <a:pt x="66" y="268"/>
                  </a:lnTo>
                  <a:lnTo>
                    <a:pt x="70" y="278"/>
                  </a:lnTo>
                  <a:lnTo>
                    <a:pt x="74" y="286"/>
                  </a:lnTo>
                  <a:lnTo>
                    <a:pt x="80" y="292"/>
                  </a:lnTo>
                  <a:lnTo>
                    <a:pt x="86" y="296"/>
                  </a:lnTo>
                  <a:lnTo>
                    <a:pt x="92" y="298"/>
                  </a:lnTo>
                  <a:lnTo>
                    <a:pt x="100" y="296"/>
                  </a:lnTo>
                  <a:lnTo>
                    <a:pt x="106" y="292"/>
                  </a:lnTo>
                  <a:lnTo>
                    <a:pt x="112" y="284"/>
                  </a:lnTo>
                  <a:lnTo>
                    <a:pt x="118" y="272"/>
                  </a:lnTo>
                  <a:lnTo>
                    <a:pt x="120" y="266"/>
                  </a:lnTo>
                  <a:lnTo>
                    <a:pt x="120" y="258"/>
                  </a:lnTo>
                  <a:lnTo>
                    <a:pt x="120" y="194"/>
                  </a:lnTo>
                  <a:close/>
                </a:path>
              </a:pathLst>
            </a:custGeom>
            <a:solidFill>
              <a:srgbClr val="FFFFFF"/>
            </a:solidFill>
            <a:ln w="9525">
              <a:noFill/>
              <a:round/>
              <a:headEnd/>
              <a:tailEnd/>
            </a:ln>
          </p:spPr>
          <p:txBody>
            <a:bodyPr/>
            <a:lstStyle/>
            <a:p>
              <a:endParaRPr lang="en-US">
                <a:solidFill>
                  <a:srgbClr val="FFFFFF"/>
                </a:solidFill>
              </a:endParaRPr>
            </a:p>
          </p:txBody>
        </p:sp>
        <p:sp>
          <p:nvSpPr>
            <p:cNvPr id="13" name="Freeform 12"/>
            <p:cNvSpPr>
              <a:spLocks noEditPoints="1"/>
            </p:cNvSpPr>
            <p:nvPr/>
          </p:nvSpPr>
          <p:spPr bwMode="auto">
            <a:xfrm>
              <a:off x="8865840" y="6741467"/>
              <a:ext cx="31171" cy="44022"/>
            </a:xfrm>
            <a:custGeom>
              <a:avLst/>
              <a:gdLst>
                <a:gd name="T0" fmla="*/ 627434408 w 182"/>
                <a:gd name="T1" fmla="*/ 1930842020 h 248"/>
                <a:gd name="T2" fmla="*/ 376467904 w 182"/>
                <a:gd name="T3" fmla="*/ 1868540196 h 248"/>
                <a:gd name="T4" fmla="*/ 167323101 w 182"/>
                <a:gd name="T5" fmla="*/ 1681713805 h 248"/>
                <a:gd name="T6" fmla="*/ 41821701 w 182"/>
                <a:gd name="T7" fmla="*/ 1385839502 h 248"/>
                <a:gd name="T8" fmla="*/ 0 w 182"/>
                <a:gd name="T9" fmla="*/ 965440631 h 248"/>
                <a:gd name="T10" fmla="*/ 13940631 w 182"/>
                <a:gd name="T11" fmla="*/ 731868152 h 248"/>
                <a:gd name="T12" fmla="*/ 111560960 w 182"/>
                <a:gd name="T13" fmla="*/ 358136488 h 248"/>
                <a:gd name="T14" fmla="*/ 292788014 w 182"/>
                <a:gd name="T15" fmla="*/ 124564206 h 248"/>
                <a:gd name="T16" fmla="*/ 515873448 w 182"/>
                <a:gd name="T17" fmla="*/ 15555735 h 248"/>
                <a:gd name="T18" fmla="*/ 641374848 w 182"/>
                <a:gd name="T19" fmla="*/ 0 h 248"/>
                <a:gd name="T20" fmla="*/ 906281982 w 182"/>
                <a:gd name="T21" fmla="*/ 62301626 h 248"/>
                <a:gd name="T22" fmla="*/ 1101486154 w 182"/>
                <a:gd name="T23" fmla="*/ 249128215 h 248"/>
                <a:gd name="T24" fmla="*/ 1226987554 w 182"/>
                <a:gd name="T25" fmla="*/ 560558055 h 248"/>
                <a:gd name="T26" fmla="*/ 1268809256 w 182"/>
                <a:gd name="T27" fmla="*/ 965440631 h 248"/>
                <a:gd name="T28" fmla="*/ 1254868816 w 182"/>
                <a:gd name="T29" fmla="*/ 1105560573 h 248"/>
                <a:gd name="T30" fmla="*/ 1226987554 w 182"/>
                <a:gd name="T31" fmla="*/ 1339133053 h 248"/>
                <a:gd name="T32" fmla="*/ 1171225413 w 182"/>
                <a:gd name="T33" fmla="*/ 1525998687 h 248"/>
                <a:gd name="T34" fmla="*/ 1087545523 w 182"/>
                <a:gd name="T35" fmla="*/ 1681713805 h 248"/>
                <a:gd name="T36" fmla="*/ 948103493 w 182"/>
                <a:gd name="T37" fmla="*/ 1837428725 h 248"/>
                <a:gd name="T38" fmla="*/ 738958881 w 182"/>
                <a:gd name="T39" fmla="*/ 1930842020 h 248"/>
                <a:gd name="T40" fmla="*/ 627434408 w 182"/>
                <a:gd name="T41" fmla="*/ 1930842020 h 248"/>
                <a:gd name="T42" fmla="*/ 641374848 w 182"/>
                <a:gd name="T43" fmla="*/ 1572705334 h 248"/>
                <a:gd name="T44" fmla="*/ 738958881 w 182"/>
                <a:gd name="T45" fmla="*/ 1525998687 h 248"/>
                <a:gd name="T46" fmla="*/ 794757509 w 182"/>
                <a:gd name="T47" fmla="*/ 1370283766 h 248"/>
                <a:gd name="T48" fmla="*/ 836579211 w 182"/>
                <a:gd name="T49" fmla="*/ 965440631 h 248"/>
                <a:gd name="T50" fmla="*/ 836579211 w 182"/>
                <a:gd name="T51" fmla="*/ 762979821 h 248"/>
                <a:gd name="T52" fmla="*/ 794757509 w 182"/>
                <a:gd name="T53" fmla="*/ 560558055 h 248"/>
                <a:gd name="T54" fmla="*/ 738958881 w 182"/>
                <a:gd name="T55" fmla="*/ 404843135 h 248"/>
                <a:gd name="T56" fmla="*/ 627434408 w 182"/>
                <a:gd name="T57" fmla="*/ 358136488 h 248"/>
                <a:gd name="T58" fmla="*/ 571672076 w 182"/>
                <a:gd name="T59" fmla="*/ 373692421 h 248"/>
                <a:gd name="T60" fmla="*/ 487992377 w 182"/>
                <a:gd name="T61" fmla="*/ 482700694 h 248"/>
                <a:gd name="T62" fmla="*/ 446170676 w 182"/>
                <a:gd name="T63" fmla="*/ 654010791 h 248"/>
                <a:gd name="T64" fmla="*/ 418289605 w 182"/>
                <a:gd name="T65" fmla="*/ 965440631 h 248"/>
                <a:gd name="T66" fmla="*/ 432230045 w 182"/>
                <a:gd name="T67" fmla="*/ 1198973868 h 248"/>
                <a:gd name="T68" fmla="*/ 460111307 w 182"/>
                <a:gd name="T69" fmla="*/ 1385839502 h 248"/>
                <a:gd name="T70" fmla="*/ 529850566 w 182"/>
                <a:gd name="T71" fmla="*/ 1525998687 h 248"/>
                <a:gd name="T72" fmla="*/ 641374848 w 182"/>
                <a:gd name="T73" fmla="*/ 1572705334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2"/>
                <a:gd name="T112" fmla="*/ 0 h 248"/>
                <a:gd name="T113" fmla="*/ 182 w 182"/>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2" h="248">
                  <a:moveTo>
                    <a:pt x="90" y="248"/>
                  </a:moveTo>
                  <a:lnTo>
                    <a:pt x="90" y="248"/>
                  </a:lnTo>
                  <a:lnTo>
                    <a:pt x="70" y="246"/>
                  </a:lnTo>
                  <a:lnTo>
                    <a:pt x="54" y="240"/>
                  </a:lnTo>
                  <a:lnTo>
                    <a:pt x="38" y="230"/>
                  </a:lnTo>
                  <a:lnTo>
                    <a:pt x="24" y="216"/>
                  </a:lnTo>
                  <a:lnTo>
                    <a:pt x="14" y="198"/>
                  </a:lnTo>
                  <a:lnTo>
                    <a:pt x="6" y="178"/>
                  </a:lnTo>
                  <a:lnTo>
                    <a:pt x="2" y="152"/>
                  </a:lnTo>
                  <a:lnTo>
                    <a:pt x="0" y="124"/>
                  </a:lnTo>
                  <a:lnTo>
                    <a:pt x="2" y="94"/>
                  </a:lnTo>
                  <a:lnTo>
                    <a:pt x="8" y="68"/>
                  </a:lnTo>
                  <a:lnTo>
                    <a:pt x="16" y="46"/>
                  </a:lnTo>
                  <a:lnTo>
                    <a:pt x="28" y="30"/>
                  </a:lnTo>
                  <a:lnTo>
                    <a:pt x="42" y="16"/>
                  </a:lnTo>
                  <a:lnTo>
                    <a:pt x="58" y="6"/>
                  </a:lnTo>
                  <a:lnTo>
                    <a:pt x="74" y="2"/>
                  </a:lnTo>
                  <a:lnTo>
                    <a:pt x="92" y="0"/>
                  </a:lnTo>
                  <a:lnTo>
                    <a:pt x="112" y="2"/>
                  </a:lnTo>
                  <a:lnTo>
                    <a:pt x="130" y="8"/>
                  </a:lnTo>
                  <a:lnTo>
                    <a:pt x="144" y="18"/>
                  </a:lnTo>
                  <a:lnTo>
                    <a:pt x="158" y="32"/>
                  </a:lnTo>
                  <a:lnTo>
                    <a:pt x="168" y="50"/>
                  </a:lnTo>
                  <a:lnTo>
                    <a:pt x="176" y="72"/>
                  </a:lnTo>
                  <a:lnTo>
                    <a:pt x="180" y="96"/>
                  </a:lnTo>
                  <a:lnTo>
                    <a:pt x="182" y="124"/>
                  </a:lnTo>
                  <a:lnTo>
                    <a:pt x="180" y="142"/>
                  </a:lnTo>
                  <a:lnTo>
                    <a:pt x="178" y="158"/>
                  </a:lnTo>
                  <a:lnTo>
                    <a:pt x="176" y="172"/>
                  </a:lnTo>
                  <a:lnTo>
                    <a:pt x="172" y="184"/>
                  </a:lnTo>
                  <a:lnTo>
                    <a:pt x="168" y="196"/>
                  </a:lnTo>
                  <a:lnTo>
                    <a:pt x="162" y="206"/>
                  </a:lnTo>
                  <a:lnTo>
                    <a:pt x="156" y="216"/>
                  </a:lnTo>
                  <a:lnTo>
                    <a:pt x="150" y="224"/>
                  </a:lnTo>
                  <a:lnTo>
                    <a:pt x="136" y="236"/>
                  </a:lnTo>
                  <a:lnTo>
                    <a:pt x="120" y="244"/>
                  </a:lnTo>
                  <a:lnTo>
                    <a:pt x="106" y="248"/>
                  </a:lnTo>
                  <a:lnTo>
                    <a:pt x="92" y="248"/>
                  </a:lnTo>
                  <a:lnTo>
                    <a:pt x="90" y="248"/>
                  </a:lnTo>
                  <a:close/>
                  <a:moveTo>
                    <a:pt x="92" y="202"/>
                  </a:moveTo>
                  <a:lnTo>
                    <a:pt x="92" y="202"/>
                  </a:lnTo>
                  <a:lnTo>
                    <a:pt x="100" y="200"/>
                  </a:lnTo>
                  <a:lnTo>
                    <a:pt x="106" y="196"/>
                  </a:lnTo>
                  <a:lnTo>
                    <a:pt x="112" y="188"/>
                  </a:lnTo>
                  <a:lnTo>
                    <a:pt x="114" y="176"/>
                  </a:lnTo>
                  <a:lnTo>
                    <a:pt x="120" y="152"/>
                  </a:lnTo>
                  <a:lnTo>
                    <a:pt x="120" y="124"/>
                  </a:lnTo>
                  <a:lnTo>
                    <a:pt x="120" y="98"/>
                  </a:lnTo>
                  <a:lnTo>
                    <a:pt x="118" y="84"/>
                  </a:lnTo>
                  <a:lnTo>
                    <a:pt x="114" y="72"/>
                  </a:lnTo>
                  <a:lnTo>
                    <a:pt x="110" y="62"/>
                  </a:lnTo>
                  <a:lnTo>
                    <a:pt x="106" y="52"/>
                  </a:lnTo>
                  <a:lnTo>
                    <a:pt x="100" y="48"/>
                  </a:lnTo>
                  <a:lnTo>
                    <a:pt x="90" y="46"/>
                  </a:lnTo>
                  <a:lnTo>
                    <a:pt x="82" y="48"/>
                  </a:lnTo>
                  <a:lnTo>
                    <a:pt x="76" y="52"/>
                  </a:lnTo>
                  <a:lnTo>
                    <a:pt x="70" y="62"/>
                  </a:lnTo>
                  <a:lnTo>
                    <a:pt x="66" y="72"/>
                  </a:lnTo>
                  <a:lnTo>
                    <a:pt x="64" y="84"/>
                  </a:lnTo>
                  <a:lnTo>
                    <a:pt x="62" y="98"/>
                  </a:lnTo>
                  <a:lnTo>
                    <a:pt x="60" y="124"/>
                  </a:lnTo>
                  <a:lnTo>
                    <a:pt x="62" y="154"/>
                  </a:lnTo>
                  <a:lnTo>
                    <a:pt x="64" y="166"/>
                  </a:lnTo>
                  <a:lnTo>
                    <a:pt x="66" y="178"/>
                  </a:lnTo>
                  <a:lnTo>
                    <a:pt x="70" y="188"/>
                  </a:lnTo>
                  <a:lnTo>
                    <a:pt x="76" y="196"/>
                  </a:lnTo>
                  <a:lnTo>
                    <a:pt x="82" y="200"/>
                  </a:lnTo>
                  <a:lnTo>
                    <a:pt x="92" y="202"/>
                  </a:lnTo>
                  <a:close/>
                </a:path>
              </a:pathLst>
            </a:custGeom>
            <a:solidFill>
              <a:srgbClr val="FFFFFF"/>
            </a:solidFill>
            <a:ln w="9525">
              <a:noFill/>
              <a:round/>
              <a:headEnd/>
              <a:tailEnd/>
            </a:ln>
          </p:spPr>
          <p:txBody>
            <a:bodyPr/>
            <a:lstStyle/>
            <a:p>
              <a:endParaRPr lang="en-US">
                <a:solidFill>
                  <a:srgbClr val="FFFFFF"/>
                </a:solidFill>
              </a:endParaRPr>
            </a:p>
          </p:txBody>
        </p:sp>
        <p:sp>
          <p:nvSpPr>
            <p:cNvPr id="14" name="Freeform 13"/>
            <p:cNvSpPr>
              <a:spLocks noEditPoints="1"/>
            </p:cNvSpPr>
            <p:nvPr/>
          </p:nvSpPr>
          <p:spPr bwMode="auto">
            <a:xfrm>
              <a:off x="8904535" y="6724288"/>
              <a:ext cx="31171" cy="61201"/>
            </a:xfrm>
            <a:custGeom>
              <a:avLst/>
              <a:gdLst>
                <a:gd name="T0" fmla="*/ 432230045 w 182"/>
                <a:gd name="T1" fmla="*/ 0 h 346"/>
                <a:gd name="T2" fmla="*/ 432230045 w 182"/>
                <a:gd name="T3" fmla="*/ 970670630 h 346"/>
                <a:gd name="T4" fmla="*/ 501932817 w 182"/>
                <a:gd name="T5" fmla="*/ 878225818 h 346"/>
                <a:gd name="T6" fmla="*/ 669256109 w 182"/>
                <a:gd name="T7" fmla="*/ 770373438 h 346"/>
                <a:gd name="T8" fmla="*/ 780816879 w 182"/>
                <a:gd name="T9" fmla="*/ 754966068 h 346"/>
                <a:gd name="T10" fmla="*/ 892341352 w 182"/>
                <a:gd name="T11" fmla="*/ 770373438 h 346"/>
                <a:gd name="T12" fmla="*/ 1073605084 w 182"/>
                <a:gd name="T13" fmla="*/ 909040755 h 346"/>
                <a:gd name="T14" fmla="*/ 1199106484 w 182"/>
                <a:gd name="T15" fmla="*/ 1140152688 h 346"/>
                <a:gd name="T16" fmla="*/ 1254868816 w 182"/>
                <a:gd name="T17" fmla="*/ 1479117000 h 346"/>
                <a:gd name="T18" fmla="*/ 1268809256 w 182"/>
                <a:gd name="T19" fmla="*/ 1664006625 h 346"/>
                <a:gd name="T20" fmla="*/ 1226987554 w 182"/>
                <a:gd name="T21" fmla="*/ 2095415750 h 346"/>
                <a:gd name="T22" fmla="*/ 1101486154 w 182"/>
                <a:gd name="T23" fmla="*/ 2147483647 h 346"/>
                <a:gd name="T24" fmla="*/ 934163053 w 182"/>
                <a:gd name="T25" fmla="*/ 2147483647 h 346"/>
                <a:gd name="T26" fmla="*/ 725018250 w 182"/>
                <a:gd name="T27" fmla="*/ 2147483647 h 346"/>
                <a:gd name="T28" fmla="*/ 613493777 w 182"/>
                <a:gd name="T29" fmla="*/ 2147483647 h 346"/>
                <a:gd name="T30" fmla="*/ 460111307 w 182"/>
                <a:gd name="T31" fmla="*/ 2147483647 h 346"/>
                <a:gd name="T32" fmla="*/ 376467904 w 182"/>
                <a:gd name="T33" fmla="*/ 2147483647 h 346"/>
                <a:gd name="T34" fmla="*/ 0 w 182"/>
                <a:gd name="T35" fmla="*/ 2147483647 h 346"/>
                <a:gd name="T36" fmla="*/ 13940631 w 182"/>
                <a:gd name="T37" fmla="*/ 2110823318 h 346"/>
                <a:gd name="T38" fmla="*/ 432230045 w 182"/>
                <a:gd name="T39" fmla="*/ 1972156000 h 346"/>
                <a:gd name="T40" fmla="*/ 432230045 w 182"/>
                <a:gd name="T41" fmla="*/ 2049193443 h 346"/>
                <a:gd name="T42" fmla="*/ 446170676 w 182"/>
                <a:gd name="T43" fmla="*/ 2095415750 h 346"/>
                <a:gd name="T44" fmla="*/ 529850566 w 182"/>
                <a:gd name="T45" fmla="*/ 2147483647 h 346"/>
                <a:gd name="T46" fmla="*/ 613493777 w 182"/>
                <a:gd name="T47" fmla="*/ 2147483647 h 346"/>
                <a:gd name="T48" fmla="*/ 669256109 w 182"/>
                <a:gd name="T49" fmla="*/ 2147483647 h 346"/>
                <a:gd name="T50" fmla="*/ 752935808 w 182"/>
                <a:gd name="T51" fmla="*/ 2147483647 h 346"/>
                <a:gd name="T52" fmla="*/ 808698140 w 182"/>
                <a:gd name="T53" fmla="*/ 2049193443 h 346"/>
                <a:gd name="T54" fmla="*/ 836579211 w 182"/>
                <a:gd name="T55" fmla="*/ 1694821563 h 346"/>
                <a:gd name="T56" fmla="*/ 836579211 w 182"/>
                <a:gd name="T57" fmla="*/ 1479117000 h 346"/>
                <a:gd name="T58" fmla="*/ 794757509 w 182"/>
                <a:gd name="T59" fmla="*/ 1294227375 h 346"/>
                <a:gd name="T60" fmla="*/ 711077619 w 182"/>
                <a:gd name="T61" fmla="*/ 1186375193 h 346"/>
                <a:gd name="T62" fmla="*/ 613493777 w 182"/>
                <a:gd name="T63" fmla="*/ 1140152688 h 346"/>
                <a:gd name="T64" fmla="*/ 557731636 w 182"/>
                <a:gd name="T65" fmla="*/ 1155560255 h 346"/>
                <a:gd name="T66" fmla="*/ 474051746 w 182"/>
                <a:gd name="T67" fmla="*/ 1263412438 h 346"/>
                <a:gd name="T68" fmla="*/ 446170676 w 182"/>
                <a:gd name="T69" fmla="*/ 1340449880 h 346"/>
                <a:gd name="T70" fmla="*/ 432230045 w 182"/>
                <a:gd name="T71" fmla="*/ 1972156000 h 3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
                <a:gd name="T109" fmla="*/ 0 h 346"/>
                <a:gd name="T110" fmla="*/ 182 w 182"/>
                <a:gd name="T111" fmla="*/ 346 h 3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 h="346">
                  <a:moveTo>
                    <a:pt x="2" y="0"/>
                  </a:moveTo>
                  <a:lnTo>
                    <a:pt x="62" y="0"/>
                  </a:lnTo>
                  <a:lnTo>
                    <a:pt x="62" y="126"/>
                  </a:lnTo>
                  <a:lnTo>
                    <a:pt x="72" y="114"/>
                  </a:lnTo>
                  <a:lnTo>
                    <a:pt x="84" y="104"/>
                  </a:lnTo>
                  <a:lnTo>
                    <a:pt x="96" y="100"/>
                  </a:lnTo>
                  <a:lnTo>
                    <a:pt x="112" y="98"/>
                  </a:lnTo>
                  <a:lnTo>
                    <a:pt x="122" y="98"/>
                  </a:lnTo>
                  <a:lnTo>
                    <a:pt x="128" y="100"/>
                  </a:lnTo>
                  <a:lnTo>
                    <a:pt x="142" y="106"/>
                  </a:lnTo>
                  <a:lnTo>
                    <a:pt x="154" y="118"/>
                  </a:lnTo>
                  <a:lnTo>
                    <a:pt x="164" y="132"/>
                  </a:lnTo>
                  <a:lnTo>
                    <a:pt x="172" y="148"/>
                  </a:lnTo>
                  <a:lnTo>
                    <a:pt x="176" y="170"/>
                  </a:lnTo>
                  <a:lnTo>
                    <a:pt x="180" y="192"/>
                  </a:lnTo>
                  <a:lnTo>
                    <a:pt x="182" y="216"/>
                  </a:lnTo>
                  <a:lnTo>
                    <a:pt x="180" y="246"/>
                  </a:lnTo>
                  <a:lnTo>
                    <a:pt x="176" y="272"/>
                  </a:lnTo>
                  <a:lnTo>
                    <a:pt x="168" y="294"/>
                  </a:lnTo>
                  <a:lnTo>
                    <a:pt x="158" y="314"/>
                  </a:lnTo>
                  <a:lnTo>
                    <a:pt x="148" y="328"/>
                  </a:lnTo>
                  <a:lnTo>
                    <a:pt x="134" y="338"/>
                  </a:lnTo>
                  <a:lnTo>
                    <a:pt x="120" y="344"/>
                  </a:lnTo>
                  <a:lnTo>
                    <a:pt x="104" y="346"/>
                  </a:lnTo>
                  <a:lnTo>
                    <a:pt x="88" y="344"/>
                  </a:lnTo>
                  <a:lnTo>
                    <a:pt x="76" y="340"/>
                  </a:lnTo>
                  <a:lnTo>
                    <a:pt x="66" y="328"/>
                  </a:lnTo>
                  <a:lnTo>
                    <a:pt x="56" y="314"/>
                  </a:lnTo>
                  <a:lnTo>
                    <a:pt x="54" y="314"/>
                  </a:lnTo>
                  <a:lnTo>
                    <a:pt x="50" y="342"/>
                  </a:lnTo>
                  <a:lnTo>
                    <a:pt x="0" y="342"/>
                  </a:lnTo>
                  <a:lnTo>
                    <a:pt x="2" y="274"/>
                  </a:lnTo>
                  <a:lnTo>
                    <a:pt x="2" y="0"/>
                  </a:lnTo>
                  <a:close/>
                  <a:moveTo>
                    <a:pt x="62" y="256"/>
                  </a:moveTo>
                  <a:lnTo>
                    <a:pt x="62" y="256"/>
                  </a:lnTo>
                  <a:lnTo>
                    <a:pt x="62" y="266"/>
                  </a:lnTo>
                  <a:lnTo>
                    <a:pt x="64" y="272"/>
                  </a:lnTo>
                  <a:lnTo>
                    <a:pt x="68" y="284"/>
                  </a:lnTo>
                  <a:lnTo>
                    <a:pt x="76" y="292"/>
                  </a:lnTo>
                  <a:lnTo>
                    <a:pt x="82" y="296"/>
                  </a:lnTo>
                  <a:lnTo>
                    <a:pt x="88" y="298"/>
                  </a:lnTo>
                  <a:lnTo>
                    <a:pt x="96" y="296"/>
                  </a:lnTo>
                  <a:lnTo>
                    <a:pt x="104" y="292"/>
                  </a:lnTo>
                  <a:lnTo>
                    <a:pt x="108" y="286"/>
                  </a:lnTo>
                  <a:lnTo>
                    <a:pt x="114" y="276"/>
                  </a:lnTo>
                  <a:lnTo>
                    <a:pt x="116" y="266"/>
                  </a:lnTo>
                  <a:lnTo>
                    <a:pt x="120" y="252"/>
                  </a:lnTo>
                  <a:lnTo>
                    <a:pt x="120" y="220"/>
                  </a:lnTo>
                  <a:lnTo>
                    <a:pt x="120" y="192"/>
                  </a:lnTo>
                  <a:lnTo>
                    <a:pt x="116" y="178"/>
                  </a:lnTo>
                  <a:lnTo>
                    <a:pt x="114" y="168"/>
                  </a:lnTo>
                  <a:lnTo>
                    <a:pt x="108" y="160"/>
                  </a:lnTo>
                  <a:lnTo>
                    <a:pt x="102" y="154"/>
                  </a:lnTo>
                  <a:lnTo>
                    <a:pt x="96" y="150"/>
                  </a:lnTo>
                  <a:lnTo>
                    <a:pt x="88" y="148"/>
                  </a:lnTo>
                  <a:lnTo>
                    <a:pt x="80" y="150"/>
                  </a:lnTo>
                  <a:lnTo>
                    <a:pt x="72" y="156"/>
                  </a:lnTo>
                  <a:lnTo>
                    <a:pt x="68" y="164"/>
                  </a:lnTo>
                  <a:lnTo>
                    <a:pt x="64" y="174"/>
                  </a:lnTo>
                  <a:lnTo>
                    <a:pt x="62" y="190"/>
                  </a:lnTo>
                  <a:lnTo>
                    <a:pt x="62" y="256"/>
                  </a:lnTo>
                  <a:close/>
                </a:path>
              </a:pathLst>
            </a:custGeom>
            <a:solidFill>
              <a:srgbClr val="FFFFFF"/>
            </a:solidFill>
            <a:ln w="9525">
              <a:noFill/>
              <a:round/>
              <a:headEnd/>
              <a:tailEnd/>
            </a:ln>
          </p:spPr>
          <p:txBody>
            <a:bodyPr/>
            <a:lstStyle/>
            <a:p>
              <a:endParaRPr lang="en-US">
                <a:solidFill>
                  <a:srgbClr val="FFFFFF"/>
                </a:solidFill>
              </a:endParaRPr>
            </a:p>
          </p:txBody>
        </p:sp>
        <p:sp>
          <p:nvSpPr>
            <p:cNvPr id="15" name="Freeform 14"/>
            <p:cNvSpPr>
              <a:spLocks noEditPoints="1"/>
            </p:cNvSpPr>
            <p:nvPr/>
          </p:nvSpPr>
          <p:spPr bwMode="auto">
            <a:xfrm>
              <a:off x="8942156" y="6741467"/>
              <a:ext cx="31171" cy="44022"/>
            </a:xfrm>
            <a:custGeom>
              <a:avLst/>
              <a:gdLst>
                <a:gd name="T0" fmla="*/ 447139395 w 176"/>
                <a:gd name="T1" fmla="*/ 1109628385 h 250"/>
                <a:gd name="T2" fmla="*/ 493383008 w 176"/>
                <a:gd name="T3" fmla="*/ 1307239371 h 250"/>
                <a:gd name="T4" fmla="*/ 570455762 w 176"/>
                <a:gd name="T5" fmla="*/ 1444043966 h 250"/>
                <a:gd name="T6" fmla="*/ 693811441 w 176"/>
                <a:gd name="T7" fmla="*/ 1520042172 h 250"/>
                <a:gd name="T8" fmla="*/ 863410535 w 176"/>
                <a:gd name="T9" fmla="*/ 1550464734 h 250"/>
                <a:gd name="T10" fmla="*/ 955936875 w 176"/>
                <a:gd name="T11" fmla="*/ 1535272721 h 250"/>
                <a:gd name="T12" fmla="*/ 1202608921 w 176"/>
                <a:gd name="T13" fmla="*/ 1474466528 h 250"/>
                <a:gd name="T14" fmla="*/ 1264267204 w 176"/>
                <a:gd name="T15" fmla="*/ 1808881912 h 250"/>
                <a:gd name="T16" fmla="*/ 1048424299 w 176"/>
                <a:gd name="T17" fmla="*/ 1869688302 h 250"/>
                <a:gd name="T18" fmla="*/ 770923112 w 176"/>
                <a:gd name="T19" fmla="*/ 1900072131 h 250"/>
                <a:gd name="T20" fmla="*/ 601324018 w 176"/>
                <a:gd name="T21" fmla="*/ 1884880118 h 250"/>
                <a:gd name="T22" fmla="*/ 308369245 w 176"/>
                <a:gd name="T23" fmla="*/ 1763267535 h 250"/>
                <a:gd name="T24" fmla="*/ 107941009 w 176"/>
                <a:gd name="T25" fmla="*/ 1520042172 h 250"/>
                <a:gd name="T26" fmla="*/ 15414472 w 176"/>
                <a:gd name="T27" fmla="*/ 1185626788 h 250"/>
                <a:gd name="T28" fmla="*/ 0 w 176"/>
                <a:gd name="T29" fmla="*/ 988054535 h 250"/>
                <a:gd name="T30" fmla="*/ 61658282 w 176"/>
                <a:gd name="T31" fmla="*/ 577640747 h 250"/>
                <a:gd name="T32" fmla="*/ 215842905 w 176"/>
                <a:gd name="T33" fmla="*/ 273609191 h 250"/>
                <a:gd name="T34" fmla="*/ 447139395 w 176"/>
                <a:gd name="T35" fmla="*/ 75998206 h 250"/>
                <a:gd name="T36" fmla="*/ 724640582 w 176"/>
                <a:gd name="T37" fmla="*/ 0 h 250"/>
                <a:gd name="T38" fmla="*/ 863410535 w 176"/>
                <a:gd name="T39" fmla="*/ 15192013 h 250"/>
                <a:gd name="T40" fmla="*/ 1094668109 w 176"/>
                <a:gd name="T41" fmla="*/ 136804596 h 250"/>
                <a:gd name="T42" fmla="*/ 1264267204 w 176"/>
                <a:gd name="T43" fmla="*/ 364799213 h 250"/>
                <a:gd name="T44" fmla="*/ 1341379072 w 176"/>
                <a:gd name="T45" fmla="*/ 668830966 h 250"/>
                <a:gd name="T46" fmla="*/ 1356793544 w 176"/>
                <a:gd name="T47" fmla="*/ 866441755 h 250"/>
                <a:gd name="T48" fmla="*/ 1341379072 w 176"/>
                <a:gd name="T49" fmla="*/ 1109628385 h 250"/>
                <a:gd name="T50" fmla="*/ 925068818 w 176"/>
                <a:gd name="T51" fmla="*/ 790443549 h 250"/>
                <a:gd name="T52" fmla="*/ 909654346 w 176"/>
                <a:gd name="T53" fmla="*/ 608024576 h 250"/>
                <a:gd name="T54" fmla="*/ 863410535 w 176"/>
                <a:gd name="T55" fmla="*/ 471219980 h 250"/>
                <a:gd name="T56" fmla="*/ 801752253 w 176"/>
                <a:gd name="T57" fmla="*/ 380029959 h 250"/>
                <a:gd name="T58" fmla="*/ 693811441 w 176"/>
                <a:gd name="T59" fmla="*/ 349607397 h 250"/>
                <a:gd name="T60" fmla="*/ 647567631 w 176"/>
                <a:gd name="T61" fmla="*/ 349607397 h 250"/>
                <a:gd name="T62" fmla="*/ 555041291 w 176"/>
                <a:gd name="T63" fmla="*/ 425605603 h 250"/>
                <a:gd name="T64" fmla="*/ 477968536 w 176"/>
                <a:gd name="T65" fmla="*/ 638408405 h 250"/>
                <a:gd name="T66" fmla="*/ 925068818 w 176"/>
                <a:gd name="T67" fmla="*/ 790443549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250"/>
                <a:gd name="T104" fmla="*/ 176 w 176"/>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250">
                  <a:moveTo>
                    <a:pt x="58" y="146"/>
                  </a:moveTo>
                  <a:lnTo>
                    <a:pt x="58" y="146"/>
                  </a:lnTo>
                  <a:lnTo>
                    <a:pt x="60" y="160"/>
                  </a:lnTo>
                  <a:lnTo>
                    <a:pt x="64" y="172"/>
                  </a:lnTo>
                  <a:lnTo>
                    <a:pt x="68" y="182"/>
                  </a:lnTo>
                  <a:lnTo>
                    <a:pt x="74" y="190"/>
                  </a:lnTo>
                  <a:lnTo>
                    <a:pt x="82" y="196"/>
                  </a:lnTo>
                  <a:lnTo>
                    <a:pt x="90" y="200"/>
                  </a:lnTo>
                  <a:lnTo>
                    <a:pt x="100" y="202"/>
                  </a:lnTo>
                  <a:lnTo>
                    <a:pt x="112" y="204"/>
                  </a:lnTo>
                  <a:lnTo>
                    <a:pt x="124" y="202"/>
                  </a:lnTo>
                  <a:lnTo>
                    <a:pt x="136" y="200"/>
                  </a:lnTo>
                  <a:lnTo>
                    <a:pt x="156" y="194"/>
                  </a:lnTo>
                  <a:lnTo>
                    <a:pt x="164" y="238"/>
                  </a:lnTo>
                  <a:lnTo>
                    <a:pt x="152" y="242"/>
                  </a:lnTo>
                  <a:lnTo>
                    <a:pt x="136" y="246"/>
                  </a:lnTo>
                  <a:lnTo>
                    <a:pt x="118" y="248"/>
                  </a:lnTo>
                  <a:lnTo>
                    <a:pt x="100" y="250"/>
                  </a:lnTo>
                  <a:lnTo>
                    <a:pt x="78" y="248"/>
                  </a:lnTo>
                  <a:lnTo>
                    <a:pt x="58" y="242"/>
                  </a:lnTo>
                  <a:lnTo>
                    <a:pt x="40" y="232"/>
                  </a:lnTo>
                  <a:lnTo>
                    <a:pt x="26" y="218"/>
                  </a:lnTo>
                  <a:lnTo>
                    <a:pt x="14" y="200"/>
                  </a:lnTo>
                  <a:lnTo>
                    <a:pt x="6" y="180"/>
                  </a:lnTo>
                  <a:lnTo>
                    <a:pt x="2" y="156"/>
                  </a:lnTo>
                  <a:lnTo>
                    <a:pt x="0" y="130"/>
                  </a:lnTo>
                  <a:lnTo>
                    <a:pt x="2" y="102"/>
                  </a:lnTo>
                  <a:lnTo>
                    <a:pt x="8" y="76"/>
                  </a:lnTo>
                  <a:lnTo>
                    <a:pt x="16" y="54"/>
                  </a:lnTo>
                  <a:lnTo>
                    <a:pt x="28" y="36"/>
                  </a:lnTo>
                  <a:lnTo>
                    <a:pt x="42" y="20"/>
                  </a:lnTo>
                  <a:lnTo>
                    <a:pt x="58" y="10"/>
                  </a:lnTo>
                  <a:lnTo>
                    <a:pt x="76" y="4"/>
                  </a:lnTo>
                  <a:lnTo>
                    <a:pt x="94" y="0"/>
                  </a:lnTo>
                  <a:lnTo>
                    <a:pt x="112" y="2"/>
                  </a:lnTo>
                  <a:lnTo>
                    <a:pt x="130" y="8"/>
                  </a:lnTo>
                  <a:lnTo>
                    <a:pt x="142" y="18"/>
                  </a:lnTo>
                  <a:lnTo>
                    <a:pt x="154" y="32"/>
                  </a:lnTo>
                  <a:lnTo>
                    <a:pt x="164" y="48"/>
                  </a:lnTo>
                  <a:lnTo>
                    <a:pt x="170" y="66"/>
                  </a:lnTo>
                  <a:lnTo>
                    <a:pt x="174" y="88"/>
                  </a:lnTo>
                  <a:lnTo>
                    <a:pt x="176" y="114"/>
                  </a:lnTo>
                  <a:lnTo>
                    <a:pt x="174" y="134"/>
                  </a:lnTo>
                  <a:lnTo>
                    <a:pt x="174" y="146"/>
                  </a:lnTo>
                  <a:lnTo>
                    <a:pt x="58" y="146"/>
                  </a:lnTo>
                  <a:close/>
                  <a:moveTo>
                    <a:pt x="120" y="104"/>
                  </a:moveTo>
                  <a:lnTo>
                    <a:pt x="120" y="104"/>
                  </a:lnTo>
                  <a:lnTo>
                    <a:pt x="118" y="80"/>
                  </a:lnTo>
                  <a:lnTo>
                    <a:pt x="116" y="70"/>
                  </a:lnTo>
                  <a:lnTo>
                    <a:pt x="112" y="62"/>
                  </a:lnTo>
                  <a:lnTo>
                    <a:pt x="108" y="54"/>
                  </a:lnTo>
                  <a:lnTo>
                    <a:pt x="104" y="50"/>
                  </a:lnTo>
                  <a:lnTo>
                    <a:pt x="98" y="46"/>
                  </a:lnTo>
                  <a:lnTo>
                    <a:pt x="90" y="46"/>
                  </a:lnTo>
                  <a:lnTo>
                    <a:pt x="84" y="46"/>
                  </a:lnTo>
                  <a:lnTo>
                    <a:pt x="76" y="50"/>
                  </a:lnTo>
                  <a:lnTo>
                    <a:pt x="72" y="56"/>
                  </a:lnTo>
                  <a:lnTo>
                    <a:pt x="66" y="64"/>
                  </a:lnTo>
                  <a:lnTo>
                    <a:pt x="62" y="84"/>
                  </a:lnTo>
                  <a:lnTo>
                    <a:pt x="58" y="104"/>
                  </a:lnTo>
                  <a:lnTo>
                    <a:pt x="120" y="104"/>
                  </a:lnTo>
                  <a:close/>
                </a:path>
              </a:pathLst>
            </a:custGeom>
            <a:solidFill>
              <a:srgbClr val="FFFFFF"/>
            </a:solidFill>
            <a:ln w="9525">
              <a:noFill/>
              <a:round/>
              <a:headEnd/>
              <a:tailEnd/>
            </a:ln>
          </p:spPr>
          <p:txBody>
            <a:bodyPr/>
            <a:lstStyle/>
            <a:p>
              <a:endParaRPr lang="en-US">
                <a:solidFill>
                  <a:srgbClr val="FFFFFF"/>
                </a:solidFill>
              </a:endParaRPr>
            </a:p>
          </p:txBody>
        </p:sp>
        <p:sp>
          <p:nvSpPr>
            <p:cNvPr id="16" name="Freeform 15"/>
            <p:cNvSpPr>
              <a:spLocks/>
            </p:cNvSpPr>
            <p:nvPr/>
          </p:nvSpPr>
          <p:spPr bwMode="auto">
            <a:xfrm>
              <a:off x="8904535" y="6528874"/>
              <a:ext cx="68791" cy="165350"/>
            </a:xfrm>
            <a:custGeom>
              <a:avLst/>
              <a:gdLst>
                <a:gd name="T0" fmla="*/ 0 w 386"/>
                <a:gd name="T1" fmla="*/ 0 h 920"/>
                <a:gd name="T2" fmla="*/ 2147483647 w 386"/>
                <a:gd name="T3" fmla="*/ 0 h 920"/>
                <a:gd name="T4" fmla="*/ 2147483647 w 386"/>
                <a:gd name="T5" fmla="*/ 2147483647 h 920"/>
                <a:gd name="T6" fmla="*/ 0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0" y="0"/>
                  </a:moveTo>
                  <a:lnTo>
                    <a:pt x="386" y="0"/>
                  </a:lnTo>
                  <a:lnTo>
                    <a:pt x="386" y="920"/>
                  </a:lnTo>
                  <a:lnTo>
                    <a:pt x="0" y="0"/>
                  </a:lnTo>
                  <a:close/>
                </a:path>
              </a:pathLst>
            </a:custGeom>
            <a:solidFill>
              <a:srgbClr val="FFFFFF"/>
            </a:solidFill>
            <a:ln w="9525">
              <a:noFill/>
              <a:round/>
              <a:headEnd/>
              <a:tailEnd/>
            </a:ln>
          </p:spPr>
          <p:txBody>
            <a:bodyPr/>
            <a:lstStyle/>
            <a:p>
              <a:endParaRPr lang="en-US">
                <a:solidFill>
                  <a:srgbClr val="FFFFFF"/>
                </a:solidFill>
              </a:endParaRPr>
            </a:p>
          </p:txBody>
        </p:sp>
        <p:sp>
          <p:nvSpPr>
            <p:cNvPr id="17" name="Freeform 16"/>
            <p:cNvSpPr>
              <a:spLocks/>
            </p:cNvSpPr>
            <p:nvPr/>
          </p:nvSpPr>
          <p:spPr bwMode="auto">
            <a:xfrm>
              <a:off x="8786300" y="6528874"/>
              <a:ext cx="68791" cy="165350"/>
            </a:xfrm>
            <a:custGeom>
              <a:avLst/>
              <a:gdLst>
                <a:gd name="T0" fmla="*/ 2147483647 w 386"/>
                <a:gd name="T1" fmla="*/ 0 h 920"/>
                <a:gd name="T2" fmla="*/ 0 w 386"/>
                <a:gd name="T3" fmla="*/ 0 h 920"/>
                <a:gd name="T4" fmla="*/ 0 w 386"/>
                <a:gd name="T5" fmla="*/ 2147483647 h 920"/>
                <a:gd name="T6" fmla="*/ 2147483647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386" y="0"/>
                  </a:moveTo>
                  <a:lnTo>
                    <a:pt x="0" y="0"/>
                  </a:lnTo>
                  <a:lnTo>
                    <a:pt x="0" y="920"/>
                  </a:lnTo>
                  <a:lnTo>
                    <a:pt x="386" y="0"/>
                  </a:lnTo>
                  <a:close/>
                </a:path>
              </a:pathLst>
            </a:custGeom>
            <a:solidFill>
              <a:srgbClr val="FFFFFF"/>
            </a:solidFill>
            <a:ln w="9525">
              <a:noFill/>
              <a:round/>
              <a:headEnd/>
              <a:tailEnd/>
            </a:ln>
          </p:spPr>
          <p:txBody>
            <a:bodyPr/>
            <a:lstStyle/>
            <a:p>
              <a:endParaRPr lang="en-US">
                <a:solidFill>
                  <a:srgbClr val="FFFFFF"/>
                </a:solidFill>
              </a:endParaRPr>
            </a:p>
          </p:txBody>
        </p:sp>
        <p:sp>
          <p:nvSpPr>
            <p:cNvPr id="18" name="Freeform 17"/>
            <p:cNvSpPr>
              <a:spLocks/>
            </p:cNvSpPr>
            <p:nvPr/>
          </p:nvSpPr>
          <p:spPr bwMode="auto">
            <a:xfrm>
              <a:off x="8849717" y="6589001"/>
              <a:ext cx="74166" cy="105223"/>
            </a:xfrm>
            <a:custGeom>
              <a:avLst/>
              <a:gdLst>
                <a:gd name="T0" fmla="*/ 1336771916 w 416"/>
                <a:gd name="T1" fmla="*/ 0 h 582"/>
                <a:gd name="T2" fmla="*/ 2147483647 w 416"/>
                <a:gd name="T3" fmla="*/ 2147483647 h 582"/>
                <a:gd name="T4" fmla="*/ 1997308539 w 416"/>
                <a:gd name="T5" fmla="*/ 2147483647 h 582"/>
                <a:gd name="T6" fmla="*/ 1415424145 w 416"/>
                <a:gd name="T7" fmla="*/ 2147483647 h 582"/>
                <a:gd name="T8" fmla="*/ 0 w 416"/>
                <a:gd name="T9" fmla="*/ 2147483647 h 582"/>
                <a:gd name="T10" fmla="*/ 1336771916 w 416"/>
                <a:gd name="T11" fmla="*/ 0 h 582"/>
                <a:gd name="T12" fmla="*/ 0 60000 65536"/>
                <a:gd name="T13" fmla="*/ 0 60000 65536"/>
                <a:gd name="T14" fmla="*/ 0 60000 65536"/>
                <a:gd name="T15" fmla="*/ 0 60000 65536"/>
                <a:gd name="T16" fmla="*/ 0 60000 65536"/>
                <a:gd name="T17" fmla="*/ 0 60000 65536"/>
                <a:gd name="T18" fmla="*/ 0 w 416"/>
                <a:gd name="T19" fmla="*/ 0 h 582"/>
                <a:gd name="T20" fmla="*/ 416 w 416"/>
                <a:gd name="T21" fmla="*/ 582 h 582"/>
              </a:gdLst>
              <a:ahLst/>
              <a:cxnLst>
                <a:cxn ang="T12">
                  <a:pos x="T0" y="T1"/>
                </a:cxn>
                <a:cxn ang="T13">
                  <a:pos x="T2" y="T3"/>
                </a:cxn>
                <a:cxn ang="T14">
                  <a:pos x="T4" y="T5"/>
                </a:cxn>
                <a:cxn ang="T15">
                  <a:pos x="T6" y="T7"/>
                </a:cxn>
                <a:cxn ang="T16">
                  <a:pos x="T8" y="T9"/>
                </a:cxn>
                <a:cxn ang="T17">
                  <a:pos x="T10" y="T11"/>
                </a:cxn>
              </a:cxnLst>
              <a:rect l="T18" t="T19" r="T20" b="T21"/>
              <a:pathLst>
                <a:path w="416" h="582">
                  <a:moveTo>
                    <a:pt x="170" y="0"/>
                  </a:moveTo>
                  <a:lnTo>
                    <a:pt x="416" y="582"/>
                  </a:lnTo>
                  <a:lnTo>
                    <a:pt x="254" y="582"/>
                  </a:lnTo>
                  <a:lnTo>
                    <a:pt x="180" y="396"/>
                  </a:lnTo>
                  <a:lnTo>
                    <a:pt x="0" y="396"/>
                  </a:lnTo>
                  <a:lnTo>
                    <a:pt x="170" y="0"/>
                  </a:lnTo>
                  <a:close/>
                </a:path>
              </a:pathLst>
            </a:custGeom>
            <a:solidFill>
              <a:srgbClr val="FFFFFF"/>
            </a:solidFill>
            <a:ln w="9525">
              <a:noFill/>
              <a:round/>
              <a:headEnd/>
              <a:tailEnd/>
            </a:ln>
          </p:spPr>
          <p:txBody>
            <a:bodyPr/>
            <a:lstStyle/>
            <a:p>
              <a:endParaRPr lang="en-US">
                <a:solidFill>
                  <a:srgbClr val="FFFFFF"/>
                </a:solidFill>
              </a:endParaRPr>
            </a:p>
          </p:txBody>
        </p:sp>
        <p:sp>
          <p:nvSpPr>
            <p:cNvPr id="19" name="Freeform 18"/>
            <p:cNvSpPr>
              <a:spLocks noEditPoints="1"/>
            </p:cNvSpPr>
            <p:nvPr/>
          </p:nvSpPr>
          <p:spPr bwMode="auto">
            <a:xfrm>
              <a:off x="8977626" y="6528874"/>
              <a:ext cx="12899" cy="12884"/>
            </a:xfrm>
            <a:custGeom>
              <a:avLst/>
              <a:gdLst>
                <a:gd name="T0" fmla="*/ 287240651 w 72"/>
                <a:gd name="T1" fmla="*/ 0 h 72"/>
                <a:gd name="T2" fmla="*/ 398918740 w 72"/>
                <a:gd name="T3" fmla="*/ 15968860 h 72"/>
                <a:gd name="T4" fmla="*/ 494665623 w 72"/>
                <a:gd name="T5" fmla="*/ 79764775 h 72"/>
                <a:gd name="T6" fmla="*/ 558470370 w 72"/>
                <a:gd name="T7" fmla="*/ 175498211 h 72"/>
                <a:gd name="T8" fmla="*/ 574441339 w 72"/>
                <a:gd name="T9" fmla="*/ 287160744 h 72"/>
                <a:gd name="T10" fmla="*/ 574441339 w 72"/>
                <a:gd name="T11" fmla="*/ 335027562 h 72"/>
                <a:gd name="T12" fmla="*/ 526567997 w 72"/>
                <a:gd name="T13" fmla="*/ 446690095 h 72"/>
                <a:gd name="T14" fmla="*/ 446792281 w 72"/>
                <a:gd name="T15" fmla="*/ 526454871 h 72"/>
                <a:gd name="T16" fmla="*/ 351045398 w 72"/>
                <a:gd name="T17" fmla="*/ 558352829 h 72"/>
                <a:gd name="T18" fmla="*/ 287240651 w 72"/>
                <a:gd name="T19" fmla="*/ 574321688 h 72"/>
                <a:gd name="T20" fmla="*/ 175522599 w 72"/>
                <a:gd name="T21" fmla="*/ 542423730 h 72"/>
                <a:gd name="T22" fmla="*/ 79775715 w 72"/>
                <a:gd name="T23" fmla="*/ 494556913 h 72"/>
                <a:gd name="T24" fmla="*/ 15971169 w 72"/>
                <a:gd name="T25" fmla="*/ 398823278 h 72"/>
                <a:gd name="T26" fmla="*/ 0 w 72"/>
                <a:gd name="T27" fmla="*/ 287160744 h 72"/>
                <a:gd name="T28" fmla="*/ 0 w 72"/>
                <a:gd name="T29" fmla="*/ 223365028 h 72"/>
                <a:gd name="T30" fmla="*/ 47873542 w 72"/>
                <a:gd name="T31" fmla="*/ 127631393 h 72"/>
                <a:gd name="T32" fmla="*/ 127649257 w 72"/>
                <a:gd name="T33" fmla="*/ 47866818 h 72"/>
                <a:gd name="T34" fmla="*/ 223396141 w 72"/>
                <a:gd name="T35" fmla="*/ 0 h 72"/>
                <a:gd name="T36" fmla="*/ 287240651 w 72"/>
                <a:gd name="T37" fmla="*/ 0 h 72"/>
                <a:gd name="T38" fmla="*/ 287240651 w 72"/>
                <a:gd name="T39" fmla="*/ 47866818 h 72"/>
                <a:gd name="T40" fmla="*/ 207424972 w 72"/>
                <a:gd name="T41" fmla="*/ 63795716 h 72"/>
                <a:gd name="T42" fmla="*/ 79775715 w 72"/>
                <a:gd name="T43" fmla="*/ 191427309 h 72"/>
                <a:gd name="T44" fmla="*/ 63844511 w 72"/>
                <a:gd name="T45" fmla="*/ 287160744 h 72"/>
                <a:gd name="T46" fmla="*/ 127649257 w 72"/>
                <a:gd name="T47" fmla="*/ 446690095 h 72"/>
                <a:gd name="T48" fmla="*/ 239367309 w 72"/>
                <a:gd name="T49" fmla="*/ 510525772 h 72"/>
                <a:gd name="T50" fmla="*/ 287240651 w 72"/>
                <a:gd name="T51" fmla="*/ 526454871 h 72"/>
                <a:gd name="T52" fmla="*/ 382947571 w 72"/>
                <a:gd name="T53" fmla="*/ 510525772 h 72"/>
                <a:gd name="T54" fmla="*/ 494665623 w 72"/>
                <a:gd name="T55" fmla="*/ 382894379 h 72"/>
                <a:gd name="T56" fmla="*/ 510596828 w 72"/>
                <a:gd name="T57" fmla="*/ 287160744 h 72"/>
                <a:gd name="T58" fmla="*/ 446792281 w 72"/>
                <a:gd name="T59" fmla="*/ 111662534 h 72"/>
                <a:gd name="T60" fmla="*/ 335074229 w 72"/>
                <a:gd name="T61" fmla="*/ 47866818 h 72"/>
                <a:gd name="T62" fmla="*/ 287240651 w 72"/>
                <a:gd name="T63" fmla="*/ 47866818 h 72"/>
                <a:gd name="T64" fmla="*/ 175522599 w 72"/>
                <a:gd name="T65" fmla="*/ 446690095 h 72"/>
                <a:gd name="T66" fmla="*/ 175522599 w 72"/>
                <a:gd name="T67" fmla="*/ 127631393 h 72"/>
                <a:gd name="T68" fmla="*/ 271269483 w 72"/>
                <a:gd name="T69" fmla="*/ 127631393 h 72"/>
                <a:gd name="T70" fmla="*/ 382947571 w 72"/>
                <a:gd name="T71" fmla="*/ 143600453 h 72"/>
                <a:gd name="T72" fmla="*/ 398918740 w 72"/>
                <a:gd name="T73" fmla="*/ 175498211 h 72"/>
                <a:gd name="T74" fmla="*/ 398918740 w 72"/>
                <a:gd name="T75" fmla="*/ 223365028 h 72"/>
                <a:gd name="T76" fmla="*/ 382947571 w 72"/>
                <a:gd name="T77" fmla="*/ 271191885 h 72"/>
                <a:gd name="T78" fmla="*/ 351045398 w 72"/>
                <a:gd name="T79" fmla="*/ 287160744 h 72"/>
                <a:gd name="T80" fmla="*/ 382947571 w 72"/>
                <a:gd name="T81" fmla="*/ 319058702 h 72"/>
                <a:gd name="T82" fmla="*/ 398918740 w 72"/>
                <a:gd name="T83" fmla="*/ 366925520 h 72"/>
                <a:gd name="T84" fmla="*/ 351045398 w 72"/>
                <a:gd name="T85" fmla="*/ 446690095 h 72"/>
                <a:gd name="T86" fmla="*/ 335074229 w 72"/>
                <a:gd name="T87" fmla="*/ 366925520 h 72"/>
                <a:gd name="T88" fmla="*/ 319143024 w 72"/>
                <a:gd name="T89" fmla="*/ 335027562 h 72"/>
                <a:gd name="T90" fmla="*/ 239367309 w 72"/>
                <a:gd name="T91" fmla="*/ 319058702 h 72"/>
                <a:gd name="T92" fmla="*/ 239367309 w 72"/>
                <a:gd name="T93" fmla="*/ 271191885 h 72"/>
                <a:gd name="T94" fmla="*/ 271269483 w 72"/>
                <a:gd name="T95" fmla="*/ 271191885 h 72"/>
                <a:gd name="T96" fmla="*/ 335074229 w 72"/>
                <a:gd name="T97" fmla="*/ 239294127 h 72"/>
                <a:gd name="T98" fmla="*/ 351045398 w 72"/>
                <a:gd name="T99" fmla="*/ 223365028 h 72"/>
                <a:gd name="T100" fmla="*/ 335074229 w 72"/>
                <a:gd name="T101" fmla="*/ 175498211 h 72"/>
                <a:gd name="T102" fmla="*/ 271269483 w 72"/>
                <a:gd name="T103" fmla="*/ 159529351 h 72"/>
                <a:gd name="T104" fmla="*/ 239367309 w 72"/>
                <a:gd name="T105" fmla="*/ 175498211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72"/>
                <a:gd name="T161" fmla="*/ 72 w 72"/>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72">
                  <a:moveTo>
                    <a:pt x="36" y="0"/>
                  </a:moveTo>
                  <a:lnTo>
                    <a:pt x="36" y="0"/>
                  </a:lnTo>
                  <a:lnTo>
                    <a:pt x="44" y="0"/>
                  </a:lnTo>
                  <a:lnTo>
                    <a:pt x="50" y="2"/>
                  </a:lnTo>
                  <a:lnTo>
                    <a:pt x="56" y="6"/>
                  </a:lnTo>
                  <a:lnTo>
                    <a:pt x="62" y="10"/>
                  </a:lnTo>
                  <a:lnTo>
                    <a:pt x="66" y="16"/>
                  </a:lnTo>
                  <a:lnTo>
                    <a:pt x="70" y="22"/>
                  </a:lnTo>
                  <a:lnTo>
                    <a:pt x="72" y="28"/>
                  </a:lnTo>
                  <a:lnTo>
                    <a:pt x="72" y="36"/>
                  </a:lnTo>
                  <a:lnTo>
                    <a:pt x="72" y="42"/>
                  </a:lnTo>
                  <a:lnTo>
                    <a:pt x="70" y="50"/>
                  </a:lnTo>
                  <a:lnTo>
                    <a:pt x="66" y="56"/>
                  </a:lnTo>
                  <a:lnTo>
                    <a:pt x="62" y="62"/>
                  </a:lnTo>
                  <a:lnTo>
                    <a:pt x="56" y="66"/>
                  </a:lnTo>
                  <a:lnTo>
                    <a:pt x="50" y="68"/>
                  </a:lnTo>
                  <a:lnTo>
                    <a:pt x="44" y="70"/>
                  </a:lnTo>
                  <a:lnTo>
                    <a:pt x="36" y="72"/>
                  </a:lnTo>
                  <a:lnTo>
                    <a:pt x="28" y="70"/>
                  </a:lnTo>
                  <a:lnTo>
                    <a:pt x="22" y="68"/>
                  </a:lnTo>
                  <a:lnTo>
                    <a:pt x="16" y="66"/>
                  </a:lnTo>
                  <a:lnTo>
                    <a:pt x="10" y="62"/>
                  </a:lnTo>
                  <a:lnTo>
                    <a:pt x="6" y="56"/>
                  </a:lnTo>
                  <a:lnTo>
                    <a:pt x="2" y="50"/>
                  </a:lnTo>
                  <a:lnTo>
                    <a:pt x="0" y="42"/>
                  </a:lnTo>
                  <a:lnTo>
                    <a:pt x="0" y="36"/>
                  </a:lnTo>
                  <a:lnTo>
                    <a:pt x="0" y="28"/>
                  </a:lnTo>
                  <a:lnTo>
                    <a:pt x="2" y="22"/>
                  </a:lnTo>
                  <a:lnTo>
                    <a:pt x="6" y="16"/>
                  </a:lnTo>
                  <a:lnTo>
                    <a:pt x="10" y="10"/>
                  </a:lnTo>
                  <a:lnTo>
                    <a:pt x="16" y="6"/>
                  </a:lnTo>
                  <a:lnTo>
                    <a:pt x="22" y="2"/>
                  </a:lnTo>
                  <a:lnTo>
                    <a:pt x="28" y="0"/>
                  </a:lnTo>
                  <a:lnTo>
                    <a:pt x="36" y="0"/>
                  </a:lnTo>
                  <a:close/>
                  <a:moveTo>
                    <a:pt x="36" y="6"/>
                  </a:moveTo>
                  <a:lnTo>
                    <a:pt x="36" y="6"/>
                  </a:lnTo>
                  <a:lnTo>
                    <a:pt x="30" y="6"/>
                  </a:lnTo>
                  <a:lnTo>
                    <a:pt x="26" y="8"/>
                  </a:lnTo>
                  <a:lnTo>
                    <a:pt x="16" y="14"/>
                  </a:lnTo>
                  <a:lnTo>
                    <a:pt x="10" y="24"/>
                  </a:lnTo>
                  <a:lnTo>
                    <a:pt x="8" y="36"/>
                  </a:lnTo>
                  <a:lnTo>
                    <a:pt x="10" y="48"/>
                  </a:lnTo>
                  <a:lnTo>
                    <a:pt x="16" y="56"/>
                  </a:lnTo>
                  <a:lnTo>
                    <a:pt x="26" y="64"/>
                  </a:lnTo>
                  <a:lnTo>
                    <a:pt x="30" y="64"/>
                  </a:lnTo>
                  <a:lnTo>
                    <a:pt x="36" y="66"/>
                  </a:lnTo>
                  <a:lnTo>
                    <a:pt x="42" y="66"/>
                  </a:lnTo>
                  <a:lnTo>
                    <a:pt x="48" y="64"/>
                  </a:lnTo>
                  <a:lnTo>
                    <a:pt x="56" y="56"/>
                  </a:lnTo>
                  <a:lnTo>
                    <a:pt x="62" y="48"/>
                  </a:lnTo>
                  <a:lnTo>
                    <a:pt x="64" y="36"/>
                  </a:lnTo>
                  <a:lnTo>
                    <a:pt x="62" y="24"/>
                  </a:lnTo>
                  <a:lnTo>
                    <a:pt x="56" y="14"/>
                  </a:lnTo>
                  <a:lnTo>
                    <a:pt x="48" y="8"/>
                  </a:lnTo>
                  <a:lnTo>
                    <a:pt x="42" y="6"/>
                  </a:lnTo>
                  <a:lnTo>
                    <a:pt x="36" y="6"/>
                  </a:lnTo>
                  <a:close/>
                  <a:moveTo>
                    <a:pt x="30" y="56"/>
                  </a:moveTo>
                  <a:lnTo>
                    <a:pt x="22" y="56"/>
                  </a:lnTo>
                  <a:lnTo>
                    <a:pt x="22" y="16"/>
                  </a:lnTo>
                  <a:lnTo>
                    <a:pt x="34" y="16"/>
                  </a:lnTo>
                  <a:lnTo>
                    <a:pt x="42" y="16"/>
                  </a:lnTo>
                  <a:lnTo>
                    <a:pt x="48" y="18"/>
                  </a:lnTo>
                  <a:lnTo>
                    <a:pt x="50" y="22"/>
                  </a:lnTo>
                  <a:lnTo>
                    <a:pt x="50" y="28"/>
                  </a:lnTo>
                  <a:lnTo>
                    <a:pt x="50" y="30"/>
                  </a:lnTo>
                  <a:lnTo>
                    <a:pt x="48" y="34"/>
                  </a:lnTo>
                  <a:lnTo>
                    <a:pt x="44" y="36"/>
                  </a:lnTo>
                  <a:lnTo>
                    <a:pt x="48" y="40"/>
                  </a:lnTo>
                  <a:lnTo>
                    <a:pt x="50" y="46"/>
                  </a:lnTo>
                  <a:lnTo>
                    <a:pt x="52" y="56"/>
                  </a:lnTo>
                  <a:lnTo>
                    <a:pt x="44" y="56"/>
                  </a:lnTo>
                  <a:lnTo>
                    <a:pt x="42" y="46"/>
                  </a:lnTo>
                  <a:lnTo>
                    <a:pt x="40" y="42"/>
                  </a:lnTo>
                  <a:lnTo>
                    <a:pt x="34" y="40"/>
                  </a:lnTo>
                  <a:lnTo>
                    <a:pt x="30" y="40"/>
                  </a:lnTo>
                  <a:lnTo>
                    <a:pt x="30" y="56"/>
                  </a:lnTo>
                  <a:close/>
                  <a:moveTo>
                    <a:pt x="30" y="34"/>
                  </a:moveTo>
                  <a:lnTo>
                    <a:pt x="34" y="34"/>
                  </a:lnTo>
                  <a:lnTo>
                    <a:pt x="40" y="32"/>
                  </a:lnTo>
                  <a:lnTo>
                    <a:pt x="42" y="30"/>
                  </a:lnTo>
                  <a:lnTo>
                    <a:pt x="44" y="28"/>
                  </a:lnTo>
                  <a:lnTo>
                    <a:pt x="44" y="26"/>
                  </a:lnTo>
                  <a:lnTo>
                    <a:pt x="42" y="22"/>
                  </a:lnTo>
                  <a:lnTo>
                    <a:pt x="38" y="22"/>
                  </a:lnTo>
                  <a:lnTo>
                    <a:pt x="34" y="20"/>
                  </a:lnTo>
                  <a:lnTo>
                    <a:pt x="30" y="22"/>
                  </a:lnTo>
                  <a:lnTo>
                    <a:pt x="30" y="34"/>
                  </a:lnTo>
                  <a:close/>
                </a:path>
              </a:pathLst>
            </a:custGeom>
            <a:solidFill>
              <a:srgbClr val="FFFFFF"/>
            </a:solidFill>
            <a:ln w="9525">
              <a:noFill/>
              <a:round/>
              <a:headEnd/>
              <a:tailEnd/>
            </a:ln>
          </p:spPr>
          <p:txBody>
            <a:bodyPr/>
            <a:lstStyle/>
            <a:p>
              <a:endParaRPr lang="en-US">
                <a:solidFill>
                  <a:srgbClr val="FFFFFF"/>
                </a:solidFill>
              </a:endParaRPr>
            </a:p>
          </p:txBody>
        </p:sp>
      </p:grpSp>
      <p:sp>
        <p:nvSpPr>
          <p:cNvPr id="2" name="Title Placeholder 1"/>
          <p:cNvSpPr>
            <a:spLocks noGrp="1"/>
          </p:cNvSpPr>
          <p:nvPr>
            <p:ph type="title"/>
          </p:nvPr>
        </p:nvSpPr>
        <p:spPr>
          <a:xfrm>
            <a:off x="228600" y="184150"/>
            <a:ext cx="8686800" cy="4111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990600"/>
            <a:ext cx="86868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191000" y="6629400"/>
            <a:ext cx="762000" cy="168274"/>
          </a:xfrm>
          <a:prstGeom prst="rect">
            <a:avLst/>
          </a:prstGeom>
        </p:spPr>
        <p:txBody>
          <a:bodyPr vert="horz" lIns="91440" tIns="45720" rIns="91440" bIns="45720" rtlCol="0" anchor="ctr"/>
          <a:lstStyle>
            <a:lvl1pPr algn="ctr">
              <a:defRPr sz="800">
                <a:solidFill>
                  <a:schemeClr val="bg1"/>
                </a:solidFill>
              </a:defRPr>
            </a:lvl1pPr>
          </a:lstStyle>
          <a:p>
            <a:endParaRPr lang="en-US" dirty="0">
              <a:solidFill>
                <a:prstClr val="white"/>
              </a:solidFill>
            </a:endParaRPr>
          </a:p>
        </p:txBody>
      </p:sp>
      <p:sp>
        <p:nvSpPr>
          <p:cNvPr id="5" name="Footer Placeholder 4"/>
          <p:cNvSpPr>
            <a:spLocks noGrp="1"/>
          </p:cNvSpPr>
          <p:nvPr>
            <p:ph type="ftr" sz="quarter" idx="3"/>
          </p:nvPr>
        </p:nvSpPr>
        <p:spPr>
          <a:xfrm>
            <a:off x="211136" y="6629400"/>
            <a:ext cx="3903664" cy="168274"/>
          </a:xfrm>
          <a:prstGeom prst="rect">
            <a:avLst/>
          </a:prstGeom>
        </p:spPr>
        <p:txBody>
          <a:bodyPr vert="horz" lIns="0" tIns="45720" rIns="91440" bIns="45720" rtlCol="0" anchor="ctr"/>
          <a:lstStyle>
            <a:lvl1pPr algn="l">
              <a:defRPr sz="800">
                <a:solidFill>
                  <a:schemeClr val="bg1"/>
                </a:solidFill>
              </a:defRPr>
            </a:lvl1pPr>
          </a:lstStyle>
          <a:p>
            <a:r>
              <a:rPr lang="en-US" smtClean="0">
                <a:solidFill>
                  <a:prstClr val="white"/>
                </a:solidFill>
              </a:rPr>
              <a:t>Footer Text</a:t>
            </a:r>
            <a:endParaRPr lang="en-US" dirty="0">
              <a:solidFill>
                <a:prstClr val="white"/>
              </a:solidFill>
            </a:endParaRPr>
          </a:p>
        </p:txBody>
      </p:sp>
      <p:sp>
        <p:nvSpPr>
          <p:cNvPr id="6" name="Slide Number Placeholder 5"/>
          <p:cNvSpPr>
            <a:spLocks noGrp="1"/>
          </p:cNvSpPr>
          <p:nvPr>
            <p:ph type="sldNum" sz="quarter" idx="4"/>
          </p:nvPr>
        </p:nvSpPr>
        <p:spPr>
          <a:xfrm>
            <a:off x="4191000" y="6477000"/>
            <a:ext cx="762000" cy="168274"/>
          </a:xfrm>
          <a:prstGeom prst="rect">
            <a:avLst/>
          </a:prstGeom>
        </p:spPr>
        <p:txBody>
          <a:bodyPr vert="horz" lIns="91440" tIns="45720" rIns="91440" bIns="45720" rtlCol="0" anchor="ctr"/>
          <a:lstStyle>
            <a:lvl1pPr algn="r">
              <a:defRPr sz="800">
                <a:solidFill>
                  <a:schemeClr val="bg1"/>
                </a:solidFill>
              </a:defRPr>
            </a:lvl1p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1044791642"/>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3950" r:id="rId5"/>
    <p:sldLayoutId id="2147483965" r:id="rId6"/>
    <p:sldLayoutId id="2147483952" r:id="rId7"/>
    <p:sldLayoutId id="2147484120" r:id="rId8"/>
    <p:sldLayoutId id="2147484172" r:id="rId9"/>
    <p:sldLayoutId id="2147484156" r:id="rId10"/>
    <p:sldLayoutId id="2147484157" r:id="rId11"/>
    <p:sldLayoutId id="2147484158" r:id="rId12"/>
    <p:sldLayoutId id="2147484165" r:id="rId13"/>
  </p:sldLayoutIdLst>
  <p:transition xmlns:p14="http://schemas.microsoft.com/office/powerpoint/2010/main" spd="slow">
    <p:fade/>
  </p:transition>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2400" kern="1200">
          <a:solidFill>
            <a:schemeClr val="bg2"/>
          </a:solidFill>
          <a:latin typeface="+mj-lt"/>
          <a:ea typeface="+mj-ea"/>
          <a:cs typeface="+mj-cs"/>
        </a:defRPr>
      </a:lvl1pPr>
    </p:titleStyle>
    <p:bodyStyle>
      <a:lvl1pPr marL="231775" indent="-231775" algn="l" defTabSz="914400" rtl="0" eaLnBrk="1" latinLnBrk="0" hangingPunct="1">
        <a:spcBef>
          <a:spcPts val="600"/>
        </a:spcBef>
        <a:buClr>
          <a:schemeClr val="accent4"/>
        </a:buClr>
        <a:buSzPct val="70000"/>
        <a:buFont typeface="Wingdings" pitchFamily="2" charset="2"/>
        <a:buChar char="§"/>
        <a:defRPr sz="2000" kern="1200">
          <a:solidFill>
            <a:schemeClr val="tx1"/>
          </a:solidFill>
          <a:latin typeface="+mn-lt"/>
          <a:ea typeface="+mn-ea"/>
          <a:cs typeface="+mn-cs"/>
        </a:defRPr>
      </a:lvl1pPr>
      <a:lvl2pPr marL="463550" indent="-231775" algn="l" defTabSz="914400" rtl="0" eaLnBrk="1" latinLnBrk="0" hangingPunct="1">
        <a:spcBef>
          <a:spcPts val="600"/>
        </a:spcBef>
        <a:buClr>
          <a:schemeClr val="accent4"/>
        </a:buClr>
        <a:buSzPct val="70000"/>
        <a:buFont typeface="Wingdings" pitchFamily="2" charset="2"/>
        <a:buChar char="§"/>
        <a:defRPr sz="1800" kern="1200">
          <a:solidFill>
            <a:schemeClr val="tx1"/>
          </a:solidFill>
          <a:latin typeface="+mn-lt"/>
          <a:ea typeface="+mn-ea"/>
          <a:cs typeface="+mn-cs"/>
        </a:defRPr>
      </a:lvl2pPr>
      <a:lvl3pPr marL="631825" indent="-168275"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3pPr>
      <a:lvl4pPr marL="798513" indent="-166688"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4pPr>
      <a:lvl5pPr marL="914400" indent="-115888" algn="l" defTabSz="914400" rtl="0" eaLnBrk="1" latinLnBrk="0" hangingPunct="1">
        <a:spcBef>
          <a:spcPts val="600"/>
        </a:spcBef>
        <a:buClr>
          <a:schemeClr val="accent4"/>
        </a:buClr>
        <a:buSzPct val="70000"/>
        <a:buFont typeface="Wingdings" pitchFamily="2" charset="2"/>
        <a:buChar char="§"/>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0"/>
            <a:ext cx="9144000"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latin typeface="Adobe Clean"/>
              <a:ea typeface="ＭＳ Ｐゴシック" pitchFamily="-111" charset="-128"/>
            </a:endParaRPr>
          </a:p>
        </p:txBody>
      </p:sp>
      <p:sp>
        <p:nvSpPr>
          <p:cNvPr id="8" name="Rectangle 7"/>
          <p:cNvSpPr/>
          <p:nvPr userDrawn="1"/>
        </p:nvSpPr>
        <p:spPr bwMode="auto">
          <a:xfrm>
            <a:off x="0" y="6442075"/>
            <a:ext cx="9144000"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a:solidFill>
                <a:srgbClr val="FFFFFF"/>
              </a:solidFill>
              <a:latin typeface="Adobe Clean"/>
              <a:ea typeface="ＭＳ Ｐゴシック" pitchFamily="-111" charset="-128"/>
            </a:endParaRPr>
          </a:p>
        </p:txBody>
      </p:sp>
      <p:sp>
        <p:nvSpPr>
          <p:cNvPr id="9" name="Rectangle 21"/>
          <p:cNvSpPr>
            <a:spLocks noChangeArrowheads="1"/>
          </p:cNvSpPr>
          <p:nvPr userDrawn="1"/>
        </p:nvSpPr>
        <p:spPr bwMode="auto">
          <a:xfrm>
            <a:off x="228600" y="6502400"/>
            <a:ext cx="3890010" cy="107950"/>
          </a:xfrm>
          <a:prstGeom prst="rect">
            <a:avLst/>
          </a:prstGeom>
          <a:noFill/>
          <a:ln w="9525">
            <a:noFill/>
            <a:miter lim="800000"/>
            <a:headEnd/>
            <a:tailEnd/>
          </a:ln>
        </p:spPr>
        <p:txBody>
          <a:bodyPr wrap="square" lIns="0" tIns="0" rIns="0" bIns="0" anchor="b">
            <a:spAutoFit/>
          </a:bodyPr>
          <a:lstStyle/>
          <a:p>
            <a:pPr fontAlgn="auto">
              <a:spcBef>
                <a:spcPts val="0"/>
              </a:spcBef>
              <a:spcAft>
                <a:spcPts val="0"/>
              </a:spcAft>
            </a:pPr>
            <a:r>
              <a:rPr lang="en-US" sz="700" dirty="0" smtClean="0">
                <a:solidFill>
                  <a:srgbClr val="FFFFFF"/>
                </a:solidFill>
                <a:latin typeface="Adobe Clean" pitchFamily="-111" charset="0"/>
              </a:rPr>
              <a:t>© 2012 Adobe Systems </a:t>
            </a:r>
            <a:r>
              <a:rPr lang="en-US" sz="700" dirty="0">
                <a:solidFill>
                  <a:srgbClr val="FFFFFF"/>
                </a:solidFill>
                <a:latin typeface="Adobe Clean" pitchFamily="-111" charset="0"/>
              </a:rPr>
              <a:t>Incorporated.  All Rights Reserved. </a:t>
            </a:r>
            <a:r>
              <a:rPr lang="en-US" sz="700" dirty="0" smtClean="0">
                <a:solidFill>
                  <a:srgbClr val="FFFFFF"/>
                </a:solidFill>
                <a:latin typeface="Adobe Clean" pitchFamily="-111" charset="0"/>
              </a:rPr>
              <a:t> Adobe Confidential.</a:t>
            </a:r>
            <a:endParaRPr lang="en-US" sz="700" dirty="0">
              <a:solidFill>
                <a:srgbClr val="FFFFFF"/>
              </a:solidFill>
              <a:latin typeface="Adobe Clean" pitchFamily="-111" charset="0"/>
            </a:endParaRPr>
          </a:p>
        </p:txBody>
      </p:sp>
      <p:grpSp>
        <p:nvGrpSpPr>
          <p:cNvPr id="10" name="Group 9"/>
          <p:cNvGrpSpPr/>
          <p:nvPr userDrawn="1"/>
        </p:nvGrpSpPr>
        <p:grpSpPr>
          <a:xfrm>
            <a:off x="8786300" y="6528874"/>
            <a:ext cx="204225" cy="256615"/>
            <a:chOff x="8786300" y="6528874"/>
            <a:chExt cx="204225" cy="256615"/>
          </a:xfrm>
        </p:grpSpPr>
        <p:sp>
          <p:nvSpPr>
            <p:cNvPr id="11" name="Freeform 10"/>
            <p:cNvSpPr>
              <a:spLocks noEditPoints="1"/>
            </p:cNvSpPr>
            <p:nvPr/>
          </p:nvSpPr>
          <p:spPr bwMode="auto">
            <a:xfrm>
              <a:off x="8788450" y="6725362"/>
              <a:ext cx="36545" cy="60127"/>
            </a:xfrm>
            <a:custGeom>
              <a:avLst/>
              <a:gdLst>
                <a:gd name="T0" fmla="*/ 540229938 w 212"/>
                <a:gd name="T1" fmla="*/ 2083798107 h 332"/>
                <a:gd name="T2" fmla="*/ 426475886 w 212"/>
                <a:gd name="T3" fmla="*/ 2147483647 h 332"/>
                <a:gd name="T4" fmla="*/ 0 w 212"/>
                <a:gd name="T5" fmla="*/ 2147483647 h 332"/>
                <a:gd name="T6" fmla="*/ 525996886 w 212"/>
                <a:gd name="T7" fmla="*/ 0 h 332"/>
                <a:gd name="T8" fmla="*/ 1037797444 w 212"/>
                <a:gd name="T9" fmla="*/ 0 h 332"/>
                <a:gd name="T10" fmla="*/ 1506935762 w 212"/>
                <a:gd name="T11" fmla="*/ 2147483647 h 332"/>
                <a:gd name="T12" fmla="*/ 1094656011 w 212"/>
                <a:gd name="T13" fmla="*/ 2147483647 h 332"/>
                <a:gd name="T14" fmla="*/ 980938876 w 212"/>
                <a:gd name="T15" fmla="*/ 2083798107 h 332"/>
                <a:gd name="T16" fmla="*/ 540229938 w 212"/>
                <a:gd name="T17" fmla="*/ 2083798107 h 332"/>
                <a:gd name="T18" fmla="*/ 938276636 w 212"/>
                <a:gd name="T19" fmla="*/ 1703423933 h 332"/>
                <a:gd name="T20" fmla="*/ 852988688 w 212"/>
                <a:gd name="T21" fmla="*/ 1108041259 h 332"/>
                <a:gd name="T22" fmla="*/ 852988688 w 212"/>
                <a:gd name="T23" fmla="*/ 1108041259 h 332"/>
                <a:gd name="T24" fmla="*/ 767700933 w 212"/>
                <a:gd name="T25" fmla="*/ 479618371 h 332"/>
                <a:gd name="T26" fmla="*/ 767700933 w 212"/>
                <a:gd name="T27" fmla="*/ 479618371 h 332"/>
                <a:gd name="T28" fmla="*/ 767700933 w 212"/>
                <a:gd name="T29" fmla="*/ 479618371 h 332"/>
                <a:gd name="T30" fmla="*/ 682376261 w 212"/>
                <a:gd name="T31" fmla="*/ 1108041259 h 332"/>
                <a:gd name="T32" fmla="*/ 582855261 w 212"/>
                <a:gd name="T33" fmla="*/ 1703423933 h 332"/>
                <a:gd name="T34" fmla="*/ 938276636 w 212"/>
                <a:gd name="T35" fmla="*/ 1703423933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332"/>
                <a:gd name="T56" fmla="*/ 212 w 212"/>
                <a:gd name="T57" fmla="*/ 332 h 3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332">
                  <a:moveTo>
                    <a:pt x="76" y="252"/>
                  </a:moveTo>
                  <a:lnTo>
                    <a:pt x="60" y="332"/>
                  </a:lnTo>
                  <a:lnTo>
                    <a:pt x="0" y="332"/>
                  </a:lnTo>
                  <a:lnTo>
                    <a:pt x="74" y="0"/>
                  </a:lnTo>
                  <a:lnTo>
                    <a:pt x="146" y="0"/>
                  </a:lnTo>
                  <a:lnTo>
                    <a:pt x="212" y="332"/>
                  </a:lnTo>
                  <a:lnTo>
                    <a:pt x="154" y="332"/>
                  </a:lnTo>
                  <a:lnTo>
                    <a:pt x="138" y="252"/>
                  </a:lnTo>
                  <a:lnTo>
                    <a:pt x="76" y="252"/>
                  </a:lnTo>
                  <a:close/>
                  <a:moveTo>
                    <a:pt x="132" y="206"/>
                  </a:moveTo>
                  <a:lnTo>
                    <a:pt x="120" y="134"/>
                  </a:lnTo>
                  <a:lnTo>
                    <a:pt x="108" y="58"/>
                  </a:lnTo>
                  <a:lnTo>
                    <a:pt x="96" y="134"/>
                  </a:lnTo>
                  <a:lnTo>
                    <a:pt x="82" y="206"/>
                  </a:lnTo>
                  <a:lnTo>
                    <a:pt x="132" y="206"/>
                  </a:lnTo>
                  <a:close/>
                </a:path>
              </a:pathLst>
            </a:custGeom>
            <a:solidFill>
              <a:srgbClr val="FFFFFF"/>
            </a:solidFill>
            <a:ln w="9525">
              <a:noFill/>
              <a:round/>
              <a:headEnd/>
              <a:tailEnd/>
            </a:ln>
          </p:spPr>
          <p:txBody>
            <a:bodyPr/>
            <a:lstStyle/>
            <a:p>
              <a:pPr fontAlgn="auto">
                <a:spcBef>
                  <a:spcPts val="0"/>
                </a:spcBef>
                <a:spcAft>
                  <a:spcPts val="0"/>
                </a:spcAft>
              </a:pPr>
              <a:endParaRPr lang="en-US" dirty="0">
                <a:solidFill>
                  <a:srgbClr val="FFFFFF"/>
                </a:solidFill>
                <a:latin typeface="Adobe Clean"/>
              </a:endParaRPr>
            </a:p>
          </p:txBody>
        </p:sp>
        <p:sp>
          <p:nvSpPr>
            <p:cNvPr id="12" name="Freeform 11"/>
            <p:cNvSpPr>
              <a:spLocks noEditPoints="1"/>
            </p:cNvSpPr>
            <p:nvPr/>
          </p:nvSpPr>
          <p:spPr bwMode="auto">
            <a:xfrm>
              <a:off x="8828220" y="6724288"/>
              <a:ext cx="32246" cy="61201"/>
            </a:xfrm>
            <a:custGeom>
              <a:avLst/>
              <a:gdLst>
                <a:gd name="T0" fmla="*/ 1389229327 w 182"/>
                <a:gd name="T1" fmla="*/ 2110823318 h 346"/>
                <a:gd name="T2" fmla="*/ 1404655613 w 182"/>
                <a:gd name="T3" fmla="*/ 2147483647 h 346"/>
                <a:gd name="T4" fmla="*/ 972444917 w 182"/>
                <a:gd name="T5" fmla="*/ 2147483647 h 346"/>
                <a:gd name="T6" fmla="*/ 972444917 w 182"/>
                <a:gd name="T7" fmla="*/ 2147483647 h 346"/>
                <a:gd name="T8" fmla="*/ 818103406 w 182"/>
                <a:gd name="T9" fmla="*/ 2147483647 h 346"/>
                <a:gd name="T10" fmla="*/ 648296677 w 182"/>
                <a:gd name="T11" fmla="*/ 2147483647 h 346"/>
                <a:gd name="T12" fmla="*/ 586552207 w 182"/>
                <a:gd name="T13" fmla="*/ 2147483647 h 346"/>
                <a:gd name="T14" fmla="*/ 447637180 w 182"/>
                <a:gd name="T15" fmla="*/ 2147483647 h 346"/>
                <a:gd name="T16" fmla="*/ 324148240 w 182"/>
                <a:gd name="T17" fmla="*/ 2147483647 h 346"/>
                <a:gd name="T18" fmla="*/ 154341511 w 182"/>
                <a:gd name="T19" fmla="*/ 2147483647 h 346"/>
                <a:gd name="T20" fmla="*/ 46317986 w 182"/>
                <a:gd name="T21" fmla="*/ 2095415750 h 346"/>
                <a:gd name="T22" fmla="*/ 0 w 182"/>
                <a:gd name="T23" fmla="*/ 1710229130 h 346"/>
                <a:gd name="T24" fmla="*/ 15426286 w 182"/>
                <a:gd name="T25" fmla="*/ 1479117000 h 346"/>
                <a:gd name="T26" fmla="*/ 108062456 w 182"/>
                <a:gd name="T27" fmla="*/ 1124745318 h 346"/>
                <a:gd name="T28" fmla="*/ 277830253 w 182"/>
                <a:gd name="T29" fmla="*/ 878225818 h 346"/>
                <a:gd name="T30" fmla="*/ 478489751 w 182"/>
                <a:gd name="T31" fmla="*/ 770373438 h 346"/>
                <a:gd name="T32" fmla="*/ 601978493 w 182"/>
                <a:gd name="T33" fmla="*/ 754966068 h 346"/>
                <a:gd name="T34" fmla="*/ 802677120 w 182"/>
                <a:gd name="T35" fmla="*/ 801188375 h 346"/>
                <a:gd name="T36" fmla="*/ 910700447 w 182"/>
                <a:gd name="T37" fmla="*/ 939855693 h 346"/>
                <a:gd name="T38" fmla="*/ 926165862 w 182"/>
                <a:gd name="T39" fmla="*/ 0 h 346"/>
                <a:gd name="T40" fmla="*/ 926165862 w 182"/>
                <a:gd name="T41" fmla="*/ 1494524568 h 346"/>
                <a:gd name="T42" fmla="*/ 926165862 w 182"/>
                <a:gd name="T43" fmla="*/ 1386672188 h 346"/>
                <a:gd name="T44" fmla="*/ 895274161 w 182"/>
                <a:gd name="T45" fmla="*/ 1294227375 h 346"/>
                <a:gd name="T46" fmla="*/ 802677120 w 182"/>
                <a:gd name="T47" fmla="*/ 1155560255 h 346"/>
                <a:gd name="T48" fmla="*/ 725467235 w 182"/>
                <a:gd name="T49" fmla="*/ 1140152688 h 346"/>
                <a:gd name="T50" fmla="*/ 663722963 w 182"/>
                <a:gd name="T51" fmla="*/ 1155560255 h 346"/>
                <a:gd name="T52" fmla="*/ 555699438 w 182"/>
                <a:gd name="T53" fmla="*/ 1248005068 h 346"/>
                <a:gd name="T54" fmla="*/ 493955166 w 182"/>
                <a:gd name="T55" fmla="*/ 1402079755 h 346"/>
                <a:gd name="T56" fmla="*/ 463063465 w 182"/>
                <a:gd name="T57" fmla="*/ 1725636500 h 346"/>
                <a:gd name="T58" fmla="*/ 478489751 w 182"/>
                <a:gd name="T59" fmla="*/ 1848896250 h 346"/>
                <a:gd name="T60" fmla="*/ 509381452 w 182"/>
                <a:gd name="T61" fmla="*/ 2064600813 h 346"/>
                <a:gd name="T62" fmla="*/ 571125922 w 182"/>
                <a:gd name="T63" fmla="*/ 2147483647 h 346"/>
                <a:gd name="T64" fmla="*/ 663722963 w 182"/>
                <a:gd name="T65" fmla="*/ 2147483647 h 346"/>
                <a:gd name="T66" fmla="*/ 710040950 w 182"/>
                <a:gd name="T67" fmla="*/ 2147483647 h 346"/>
                <a:gd name="T68" fmla="*/ 818103406 w 182"/>
                <a:gd name="T69" fmla="*/ 2147483647 h 346"/>
                <a:gd name="T70" fmla="*/ 910700447 w 182"/>
                <a:gd name="T71" fmla="*/ 2095415750 h 346"/>
                <a:gd name="T72" fmla="*/ 926165862 w 182"/>
                <a:gd name="T73" fmla="*/ 2049193443 h 346"/>
                <a:gd name="T74" fmla="*/ 926165862 w 182"/>
                <a:gd name="T75" fmla="*/ 1494524568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2"/>
                <a:gd name="T115" fmla="*/ 0 h 346"/>
                <a:gd name="T116" fmla="*/ 182 w 182"/>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2" h="346">
                  <a:moveTo>
                    <a:pt x="180" y="0"/>
                  </a:moveTo>
                  <a:lnTo>
                    <a:pt x="180" y="274"/>
                  </a:lnTo>
                  <a:lnTo>
                    <a:pt x="182" y="342"/>
                  </a:lnTo>
                  <a:lnTo>
                    <a:pt x="130" y="342"/>
                  </a:lnTo>
                  <a:lnTo>
                    <a:pt x="126" y="314"/>
                  </a:lnTo>
                  <a:lnTo>
                    <a:pt x="118" y="328"/>
                  </a:lnTo>
                  <a:lnTo>
                    <a:pt x="106" y="338"/>
                  </a:lnTo>
                  <a:lnTo>
                    <a:pt x="92" y="344"/>
                  </a:lnTo>
                  <a:lnTo>
                    <a:pt x="84" y="346"/>
                  </a:lnTo>
                  <a:lnTo>
                    <a:pt x="76" y="346"/>
                  </a:lnTo>
                  <a:lnTo>
                    <a:pt x="66" y="346"/>
                  </a:lnTo>
                  <a:lnTo>
                    <a:pt x="58" y="344"/>
                  </a:lnTo>
                  <a:lnTo>
                    <a:pt x="50" y="342"/>
                  </a:lnTo>
                  <a:lnTo>
                    <a:pt x="42" y="338"/>
                  </a:lnTo>
                  <a:lnTo>
                    <a:pt x="30" y="326"/>
                  </a:lnTo>
                  <a:lnTo>
                    <a:pt x="20" y="310"/>
                  </a:lnTo>
                  <a:lnTo>
                    <a:pt x="12" y="292"/>
                  </a:lnTo>
                  <a:lnTo>
                    <a:pt x="6" y="272"/>
                  </a:lnTo>
                  <a:lnTo>
                    <a:pt x="2" y="248"/>
                  </a:lnTo>
                  <a:lnTo>
                    <a:pt x="0" y="222"/>
                  </a:lnTo>
                  <a:lnTo>
                    <a:pt x="2" y="192"/>
                  </a:lnTo>
                  <a:lnTo>
                    <a:pt x="6" y="168"/>
                  </a:lnTo>
                  <a:lnTo>
                    <a:pt x="14" y="146"/>
                  </a:lnTo>
                  <a:lnTo>
                    <a:pt x="24" y="128"/>
                  </a:lnTo>
                  <a:lnTo>
                    <a:pt x="36" y="114"/>
                  </a:lnTo>
                  <a:lnTo>
                    <a:pt x="48" y="106"/>
                  </a:lnTo>
                  <a:lnTo>
                    <a:pt x="62" y="100"/>
                  </a:lnTo>
                  <a:lnTo>
                    <a:pt x="78" y="98"/>
                  </a:lnTo>
                  <a:lnTo>
                    <a:pt x="92" y="100"/>
                  </a:lnTo>
                  <a:lnTo>
                    <a:pt x="104" y="104"/>
                  </a:lnTo>
                  <a:lnTo>
                    <a:pt x="112" y="112"/>
                  </a:lnTo>
                  <a:lnTo>
                    <a:pt x="118" y="122"/>
                  </a:lnTo>
                  <a:lnTo>
                    <a:pt x="120" y="122"/>
                  </a:lnTo>
                  <a:lnTo>
                    <a:pt x="120" y="0"/>
                  </a:lnTo>
                  <a:lnTo>
                    <a:pt x="180" y="0"/>
                  </a:lnTo>
                  <a:close/>
                  <a:moveTo>
                    <a:pt x="120" y="194"/>
                  </a:moveTo>
                  <a:lnTo>
                    <a:pt x="120" y="194"/>
                  </a:lnTo>
                  <a:lnTo>
                    <a:pt x="120" y="180"/>
                  </a:lnTo>
                  <a:lnTo>
                    <a:pt x="116" y="168"/>
                  </a:lnTo>
                  <a:lnTo>
                    <a:pt x="110" y="158"/>
                  </a:lnTo>
                  <a:lnTo>
                    <a:pt x="104" y="150"/>
                  </a:lnTo>
                  <a:lnTo>
                    <a:pt x="98" y="148"/>
                  </a:lnTo>
                  <a:lnTo>
                    <a:pt x="94" y="148"/>
                  </a:lnTo>
                  <a:lnTo>
                    <a:pt x="86" y="150"/>
                  </a:lnTo>
                  <a:lnTo>
                    <a:pt x="78" y="154"/>
                  </a:lnTo>
                  <a:lnTo>
                    <a:pt x="72" y="162"/>
                  </a:lnTo>
                  <a:lnTo>
                    <a:pt x="68" y="170"/>
                  </a:lnTo>
                  <a:lnTo>
                    <a:pt x="64" y="182"/>
                  </a:lnTo>
                  <a:lnTo>
                    <a:pt x="62" y="194"/>
                  </a:lnTo>
                  <a:lnTo>
                    <a:pt x="60" y="224"/>
                  </a:lnTo>
                  <a:lnTo>
                    <a:pt x="62" y="240"/>
                  </a:lnTo>
                  <a:lnTo>
                    <a:pt x="64" y="254"/>
                  </a:lnTo>
                  <a:lnTo>
                    <a:pt x="66" y="268"/>
                  </a:lnTo>
                  <a:lnTo>
                    <a:pt x="70" y="278"/>
                  </a:lnTo>
                  <a:lnTo>
                    <a:pt x="74" y="286"/>
                  </a:lnTo>
                  <a:lnTo>
                    <a:pt x="80" y="292"/>
                  </a:lnTo>
                  <a:lnTo>
                    <a:pt x="86" y="296"/>
                  </a:lnTo>
                  <a:lnTo>
                    <a:pt x="92" y="298"/>
                  </a:lnTo>
                  <a:lnTo>
                    <a:pt x="100" y="296"/>
                  </a:lnTo>
                  <a:lnTo>
                    <a:pt x="106" y="292"/>
                  </a:lnTo>
                  <a:lnTo>
                    <a:pt x="112" y="284"/>
                  </a:lnTo>
                  <a:lnTo>
                    <a:pt x="118" y="272"/>
                  </a:lnTo>
                  <a:lnTo>
                    <a:pt x="120" y="266"/>
                  </a:lnTo>
                  <a:lnTo>
                    <a:pt x="120" y="258"/>
                  </a:lnTo>
                  <a:lnTo>
                    <a:pt x="120" y="194"/>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3" name="Freeform 12"/>
            <p:cNvSpPr>
              <a:spLocks noEditPoints="1"/>
            </p:cNvSpPr>
            <p:nvPr/>
          </p:nvSpPr>
          <p:spPr bwMode="auto">
            <a:xfrm>
              <a:off x="8865840" y="6741467"/>
              <a:ext cx="31171" cy="44022"/>
            </a:xfrm>
            <a:custGeom>
              <a:avLst/>
              <a:gdLst>
                <a:gd name="T0" fmla="*/ 627434408 w 182"/>
                <a:gd name="T1" fmla="*/ 1930842020 h 248"/>
                <a:gd name="T2" fmla="*/ 376467904 w 182"/>
                <a:gd name="T3" fmla="*/ 1868540196 h 248"/>
                <a:gd name="T4" fmla="*/ 167323101 w 182"/>
                <a:gd name="T5" fmla="*/ 1681713805 h 248"/>
                <a:gd name="T6" fmla="*/ 41821701 w 182"/>
                <a:gd name="T7" fmla="*/ 1385839502 h 248"/>
                <a:gd name="T8" fmla="*/ 0 w 182"/>
                <a:gd name="T9" fmla="*/ 965440631 h 248"/>
                <a:gd name="T10" fmla="*/ 13940631 w 182"/>
                <a:gd name="T11" fmla="*/ 731868152 h 248"/>
                <a:gd name="T12" fmla="*/ 111560960 w 182"/>
                <a:gd name="T13" fmla="*/ 358136488 h 248"/>
                <a:gd name="T14" fmla="*/ 292788014 w 182"/>
                <a:gd name="T15" fmla="*/ 124564206 h 248"/>
                <a:gd name="T16" fmla="*/ 515873448 w 182"/>
                <a:gd name="T17" fmla="*/ 15555735 h 248"/>
                <a:gd name="T18" fmla="*/ 641374848 w 182"/>
                <a:gd name="T19" fmla="*/ 0 h 248"/>
                <a:gd name="T20" fmla="*/ 906281982 w 182"/>
                <a:gd name="T21" fmla="*/ 62301626 h 248"/>
                <a:gd name="T22" fmla="*/ 1101486154 w 182"/>
                <a:gd name="T23" fmla="*/ 249128215 h 248"/>
                <a:gd name="T24" fmla="*/ 1226987554 w 182"/>
                <a:gd name="T25" fmla="*/ 560558055 h 248"/>
                <a:gd name="T26" fmla="*/ 1268809256 w 182"/>
                <a:gd name="T27" fmla="*/ 965440631 h 248"/>
                <a:gd name="T28" fmla="*/ 1254868816 w 182"/>
                <a:gd name="T29" fmla="*/ 1105560573 h 248"/>
                <a:gd name="T30" fmla="*/ 1226987554 w 182"/>
                <a:gd name="T31" fmla="*/ 1339133053 h 248"/>
                <a:gd name="T32" fmla="*/ 1171225413 w 182"/>
                <a:gd name="T33" fmla="*/ 1525998687 h 248"/>
                <a:gd name="T34" fmla="*/ 1087545523 w 182"/>
                <a:gd name="T35" fmla="*/ 1681713805 h 248"/>
                <a:gd name="T36" fmla="*/ 948103493 w 182"/>
                <a:gd name="T37" fmla="*/ 1837428725 h 248"/>
                <a:gd name="T38" fmla="*/ 738958881 w 182"/>
                <a:gd name="T39" fmla="*/ 1930842020 h 248"/>
                <a:gd name="T40" fmla="*/ 627434408 w 182"/>
                <a:gd name="T41" fmla="*/ 1930842020 h 248"/>
                <a:gd name="T42" fmla="*/ 641374848 w 182"/>
                <a:gd name="T43" fmla="*/ 1572705334 h 248"/>
                <a:gd name="T44" fmla="*/ 738958881 w 182"/>
                <a:gd name="T45" fmla="*/ 1525998687 h 248"/>
                <a:gd name="T46" fmla="*/ 794757509 w 182"/>
                <a:gd name="T47" fmla="*/ 1370283766 h 248"/>
                <a:gd name="T48" fmla="*/ 836579211 w 182"/>
                <a:gd name="T49" fmla="*/ 965440631 h 248"/>
                <a:gd name="T50" fmla="*/ 836579211 w 182"/>
                <a:gd name="T51" fmla="*/ 762979821 h 248"/>
                <a:gd name="T52" fmla="*/ 794757509 w 182"/>
                <a:gd name="T53" fmla="*/ 560558055 h 248"/>
                <a:gd name="T54" fmla="*/ 738958881 w 182"/>
                <a:gd name="T55" fmla="*/ 404843135 h 248"/>
                <a:gd name="T56" fmla="*/ 627434408 w 182"/>
                <a:gd name="T57" fmla="*/ 358136488 h 248"/>
                <a:gd name="T58" fmla="*/ 571672076 w 182"/>
                <a:gd name="T59" fmla="*/ 373692421 h 248"/>
                <a:gd name="T60" fmla="*/ 487992377 w 182"/>
                <a:gd name="T61" fmla="*/ 482700694 h 248"/>
                <a:gd name="T62" fmla="*/ 446170676 w 182"/>
                <a:gd name="T63" fmla="*/ 654010791 h 248"/>
                <a:gd name="T64" fmla="*/ 418289605 w 182"/>
                <a:gd name="T65" fmla="*/ 965440631 h 248"/>
                <a:gd name="T66" fmla="*/ 432230045 w 182"/>
                <a:gd name="T67" fmla="*/ 1198973868 h 248"/>
                <a:gd name="T68" fmla="*/ 460111307 w 182"/>
                <a:gd name="T69" fmla="*/ 1385839502 h 248"/>
                <a:gd name="T70" fmla="*/ 529850566 w 182"/>
                <a:gd name="T71" fmla="*/ 1525998687 h 248"/>
                <a:gd name="T72" fmla="*/ 641374848 w 182"/>
                <a:gd name="T73" fmla="*/ 1572705334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2"/>
                <a:gd name="T112" fmla="*/ 0 h 248"/>
                <a:gd name="T113" fmla="*/ 182 w 182"/>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2" h="248">
                  <a:moveTo>
                    <a:pt x="90" y="248"/>
                  </a:moveTo>
                  <a:lnTo>
                    <a:pt x="90" y="248"/>
                  </a:lnTo>
                  <a:lnTo>
                    <a:pt x="70" y="246"/>
                  </a:lnTo>
                  <a:lnTo>
                    <a:pt x="54" y="240"/>
                  </a:lnTo>
                  <a:lnTo>
                    <a:pt x="38" y="230"/>
                  </a:lnTo>
                  <a:lnTo>
                    <a:pt x="24" y="216"/>
                  </a:lnTo>
                  <a:lnTo>
                    <a:pt x="14" y="198"/>
                  </a:lnTo>
                  <a:lnTo>
                    <a:pt x="6" y="178"/>
                  </a:lnTo>
                  <a:lnTo>
                    <a:pt x="2" y="152"/>
                  </a:lnTo>
                  <a:lnTo>
                    <a:pt x="0" y="124"/>
                  </a:lnTo>
                  <a:lnTo>
                    <a:pt x="2" y="94"/>
                  </a:lnTo>
                  <a:lnTo>
                    <a:pt x="8" y="68"/>
                  </a:lnTo>
                  <a:lnTo>
                    <a:pt x="16" y="46"/>
                  </a:lnTo>
                  <a:lnTo>
                    <a:pt x="28" y="30"/>
                  </a:lnTo>
                  <a:lnTo>
                    <a:pt x="42" y="16"/>
                  </a:lnTo>
                  <a:lnTo>
                    <a:pt x="58" y="6"/>
                  </a:lnTo>
                  <a:lnTo>
                    <a:pt x="74" y="2"/>
                  </a:lnTo>
                  <a:lnTo>
                    <a:pt x="92" y="0"/>
                  </a:lnTo>
                  <a:lnTo>
                    <a:pt x="112" y="2"/>
                  </a:lnTo>
                  <a:lnTo>
                    <a:pt x="130" y="8"/>
                  </a:lnTo>
                  <a:lnTo>
                    <a:pt x="144" y="18"/>
                  </a:lnTo>
                  <a:lnTo>
                    <a:pt x="158" y="32"/>
                  </a:lnTo>
                  <a:lnTo>
                    <a:pt x="168" y="50"/>
                  </a:lnTo>
                  <a:lnTo>
                    <a:pt x="176" y="72"/>
                  </a:lnTo>
                  <a:lnTo>
                    <a:pt x="180" y="96"/>
                  </a:lnTo>
                  <a:lnTo>
                    <a:pt x="182" y="124"/>
                  </a:lnTo>
                  <a:lnTo>
                    <a:pt x="180" y="142"/>
                  </a:lnTo>
                  <a:lnTo>
                    <a:pt x="178" y="158"/>
                  </a:lnTo>
                  <a:lnTo>
                    <a:pt x="176" y="172"/>
                  </a:lnTo>
                  <a:lnTo>
                    <a:pt x="172" y="184"/>
                  </a:lnTo>
                  <a:lnTo>
                    <a:pt x="168" y="196"/>
                  </a:lnTo>
                  <a:lnTo>
                    <a:pt x="162" y="206"/>
                  </a:lnTo>
                  <a:lnTo>
                    <a:pt x="156" y="216"/>
                  </a:lnTo>
                  <a:lnTo>
                    <a:pt x="150" y="224"/>
                  </a:lnTo>
                  <a:lnTo>
                    <a:pt x="136" y="236"/>
                  </a:lnTo>
                  <a:lnTo>
                    <a:pt x="120" y="244"/>
                  </a:lnTo>
                  <a:lnTo>
                    <a:pt x="106" y="248"/>
                  </a:lnTo>
                  <a:lnTo>
                    <a:pt x="92" y="248"/>
                  </a:lnTo>
                  <a:lnTo>
                    <a:pt x="90" y="248"/>
                  </a:lnTo>
                  <a:close/>
                  <a:moveTo>
                    <a:pt x="92" y="202"/>
                  </a:moveTo>
                  <a:lnTo>
                    <a:pt x="92" y="202"/>
                  </a:lnTo>
                  <a:lnTo>
                    <a:pt x="100" y="200"/>
                  </a:lnTo>
                  <a:lnTo>
                    <a:pt x="106" y="196"/>
                  </a:lnTo>
                  <a:lnTo>
                    <a:pt x="112" y="188"/>
                  </a:lnTo>
                  <a:lnTo>
                    <a:pt x="114" y="176"/>
                  </a:lnTo>
                  <a:lnTo>
                    <a:pt x="120" y="152"/>
                  </a:lnTo>
                  <a:lnTo>
                    <a:pt x="120" y="124"/>
                  </a:lnTo>
                  <a:lnTo>
                    <a:pt x="120" y="98"/>
                  </a:lnTo>
                  <a:lnTo>
                    <a:pt x="118" y="84"/>
                  </a:lnTo>
                  <a:lnTo>
                    <a:pt x="114" y="72"/>
                  </a:lnTo>
                  <a:lnTo>
                    <a:pt x="110" y="62"/>
                  </a:lnTo>
                  <a:lnTo>
                    <a:pt x="106" y="52"/>
                  </a:lnTo>
                  <a:lnTo>
                    <a:pt x="100" y="48"/>
                  </a:lnTo>
                  <a:lnTo>
                    <a:pt x="90" y="46"/>
                  </a:lnTo>
                  <a:lnTo>
                    <a:pt x="82" y="48"/>
                  </a:lnTo>
                  <a:lnTo>
                    <a:pt x="76" y="52"/>
                  </a:lnTo>
                  <a:lnTo>
                    <a:pt x="70" y="62"/>
                  </a:lnTo>
                  <a:lnTo>
                    <a:pt x="66" y="72"/>
                  </a:lnTo>
                  <a:lnTo>
                    <a:pt x="64" y="84"/>
                  </a:lnTo>
                  <a:lnTo>
                    <a:pt x="62" y="98"/>
                  </a:lnTo>
                  <a:lnTo>
                    <a:pt x="60" y="124"/>
                  </a:lnTo>
                  <a:lnTo>
                    <a:pt x="62" y="154"/>
                  </a:lnTo>
                  <a:lnTo>
                    <a:pt x="64" y="166"/>
                  </a:lnTo>
                  <a:lnTo>
                    <a:pt x="66" y="178"/>
                  </a:lnTo>
                  <a:lnTo>
                    <a:pt x="70" y="188"/>
                  </a:lnTo>
                  <a:lnTo>
                    <a:pt x="76" y="196"/>
                  </a:lnTo>
                  <a:lnTo>
                    <a:pt x="82" y="200"/>
                  </a:lnTo>
                  <a:lnTo>
                    <a:pt x="92" y="202"/>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4" name="Freeform 13"/>
            <p:cNvSpPr>
              <a:spLocks noEditPoints="1"/>
            </p:cNvSpPr>
            <p:nvPr/>
          </p:nvSpPr>
          <p:spPr bwMode="auto">
            <a:xfrm>
              <a:off x="8904535" y="6724288"/>
              <a:ext cx="31171" cy="61201"/>
            </a:xfrm>
            <a:custGeom>
              <a:avLst/>
              <a:gdLst>
                <a:gd name="T0" fmla="*/ 432230045 w 182"/>
                <a:gd name="T1" fmla="*/ 0 h 346"/>
                <a:gd name="T2" fmla="*/ 432230045 w 182"/>
                <a:gd name="T3" fmla="*/ 970670630 h 346"/>
                <a:gd name="T4" fmla="*/ 501932817 w 182"/>
                <a:gd name="T5" fmla="*/ 878225818 h 346"/>
                <a:gd name="T6" fmla="*/ 669256109 w 182"/>
                <a:gd name="T7" fmla="*/ 770373438 h 346"/>
                <a:gd name="T8" fmla="*/ 780816879 w 182"/>
                <a:gd name="T9" fmla="*/ 754966068 h 346"/>
                <a:gd name="T10" fmla="*/ 892341352 w 182"/>
                <a:gd name="T11" fmla="*/ 770373438 h 346"/>
                <a:gd name="T12" fmla="*/ 1073605084 w 182"/>
                <a:gd name="T13" fmla="*/ 909040755 h 346"/>
                <a:gd name="T14" fmla="*/ 1199106484 w 182"/>
                <a:gd name="T15" fmla="*/ 1140152688 h 346"/>
                <a:gd name="T16" fmla="*/ 1254868816 w 182"/>
                <a:gd name="T17" fmla="*/ 1479117000 h 346"/>
                <a:gd name="T18" fmla="*/ 1268809256 w 182"/>
                <a:gd name="T19" fmla="*/ 1664006625 h 346"/>
                <a:gd name="T20" fmla="*/ 1226987554 w 182"/>
                <a:gd name="T21" fmla="*/ 2095415750 h 346"/>
                <a:gd name="T22" fmla="*/ 1101486154 w 182"/>
                <a:gd name="T23" fmla="*/ 2147483647 h 346"/>
                <a:gd name="T24" fmla="*/ 934163053 w 182"/>
                <a:gd name="T25" fmla="*/ 2147483647 h 346"/>
                <a:gd name="T26" fmla="*/ 725018250 w 182"/>
                <a:gd name="T27" fmla="*/ 2147483647 h 346"/>
                <a:gd name="T28" fmla="*/ 613493777 w 182"/>
                <a:gd name="T29" fmla="*/ 2147483647 h 346"/>
                <a:gd name="T30" fmla="*/ 460111307 w 182"/>
                <a:gd name="T31" fmla="*/ 2147483647 h 346"/>
                <a:gd name="T32" fmla="*/ 376467904 w 182"/>
                <a:gd name="T33" fmla="*/ 2147483647 h 346"/>
                <a:gd name="T34" fmla="*/ 0 w 182"/>
                <a:gd name="T35" fmla="*/ 2147483647 h 346"/>
                <a:gd name="T36" fmla="*/ 13940631 w 182"/>
                <a:gd name="T37" fmla="*/ 2110823318 h 346"/>
                <a:gd name="T38" fmla="*/ 432230045 w 182"/>
                <a:gd name="T39" fmla="*/ 1972156000 h 346"/>
                <a:gd name="T40" fmla="*/ 432230045 w 182"/>
                <a:gd name="T41" fmla="*/ 2049193443 h 346"/>
                <a:gd name="T42" fmla="*/ 446170676 w 182"/>
                <a:gd name="T43" fmla="*/ 2095415750 h 346"/>
                <a:gd name="T44" fmla="*/ 529850566 w 182"/>
                <a:gd name="T45" fmla="*/ 2147483647 h 346"/>
                <a:gd name="T46" fmla="*/ 613493777 w 182"/>
                <a:gd name="T47" fmla="*/ 2147483647 h 346"/>
                <a:gd name="T48" fmla="*/ 669256109 w 182"/>
                <a:gd name="T49" fmla="*/ 2147483647 h 346"/>
                <a:gd name="T50" fmla="*/ 752935808 w 182"/>
                <a:gd name="T51" fmla="*/ 2147483647 h 346"/>
                <a:gd name="T52" fmla="*/ 808698140 w 182"/>
                <a:gd name="T53" fmla="*/ 2049193443 h 346"/>
                <a:gd name="T54" fmla="*/ 836579211 w 182"/>
                <a:gd name="T55" fmla="*/ 1694821563 h 346"/>
                <a:gd name="T56" fmla="*/ 836579211 w 182"/>
                <a:gd name="T57" fmla="*/ 1479117000 h 346"/>
                <a:gd name="T58" fmla="*/ 794757509 w 182"/>
                <a:gd name="T59" fmla="*/ 1294227375 h 346"/>
                <a:gd name="T60" fmla="*/ 711077619 w 182"/>
                <a:gd name="T61" fmla="*/ 1186375193 h 346"/>
                <a:gd name="T62" fmla="*/ 613493777 w 182"/>
                <a:gd name="T63" fmla="*/ 1140152688 h 346"/>
                <a:gd name="T64" fmla="*/ 557731636 w 182"/>
                <a:gd name="T65" fmla="*/ 1155560255 h 346"/>
                <a:gd name="T66" fmla="*/ 474051746 w 182"/>
                <a:gd name="T67" fmla="*/ 1263412438 h 346"/>
                <a:gd name="T68" fmla="*/ 446170676 w 182"/>
                <a:gd name="T69" fmla="*/ 1340449880 h 346"/>
                <a:gd name="T70" fmla="*/ 432230045 w 182"/>
                <a:gd name="T71" fmla="*/ 1972156000 h 3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
                <a:gd name="T109" fmla="*/ 0 h 346"/>
                <a:gd name="T110" fmla="*/ 182 w 182"/>
                <a:gd name="T111" fmla="*/ 346 h 3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 h="346">
                  <a:moveTo>
                    <a:pt x="2" y="0"/>
                  </a:moveTo>
                  <a:lnTo>
                    <a:pt x="62" y="0"/>
                  </a:lnTo>
                  <a:lnTo>
                    <a:pt x="62" y="126"/>
                  </a:lnTo>
                  <a:lnTo>
                    <a:pt x="72" y="114"/>
                  </a:lnTo>
                  <a:lnTo>
                    <a:pt x="84" y="104"/>
                  </a:lnTo>
                  <a:lnTo>
                    <a:pt x="96" y="100"/>
                  </a:lnTo>
                  <a:lnTo>
                    <a:pt x="112" y="98"/>
                  </a:lnTo>
                  <a:lnTo>
                    <a:pt x="122" y="98"/>
                  </a:lnTo>
                  <a:lnTo>
                    <a:pt x="128" y="100"/>
                  </a:lnTo>
                  <a:lnTo>
                    <a:pt x="142" y="106"/>
                  </a:lnTo>
                  <a:lnTo>
                    <a:pt x="154" y="118"/>
                  </a:lnTo>
                  <a:lnTo>
                    <a:pt x="164" y="132"/>
                  </a:lnTo>
                  <a:lnTo>
                    <a:pt x="172" y="148"/>
                  </a:lnTo>
                  <a:lnTo>
                    <a:pt x="176" y="170"/>
                  </a:lnTo>
                  <a:lnTo>
                    <a:pt x="180" y="192"/>
                  </a:lnTo>
                  <a:lnTo>
                    <a:pt x="182" y="216"/>
                  </a:lnTo>
                  <a:lnTo>
                    <a:pt x="180" y="246"/>
                  </a:lnTo>
                  <a:lnTo>
                    <a:pt x="176" y="272"/>
                  </a:lnTo>
                  <a:lnTo>
                    <a:pt x="168" y="294"/>
                  </a:lnTo>
                  <a:lnTo>
                    <a:pt x="158" y="314"/>
                  </a:lnTo>
                  <a:lnTo>
                    <a:pt x="148" y="328"/>
                  </a:lnTo>
                  <a:lnTo>
                    <a:pt x="134" y="338"/>
                  </a:lnTo>
                  <a:lnTo>
                    <a:pt x="120" y="344"/>
                  </a:lnTo>
                  <a:lnTo>
                    <a:pt x="104" y="346"/>
                  </a:lnTo>
                  <a:lnTo>
                    <a:pt x="88" y="344"/>
                  </a:lnTo>
                  <a:lnTo>
                    <a:pt x="76" y="340"/>
                  </a:lnTo>
                  <a:lnTo>
                    <a:pt x="66" y="328"/>
                  </a:lnTo>
                  <a:lnTo>
                    <a:pt x="56" y="314"/>
                  </a:lnTo>
                  <a:lnTo>
                    <a:pt x="54" y="314"/>
                  </a:lnTo>
                  <a:lnTo>
                    <a:pt x="50" y="342"/>
                  </a:lnTo>
                  <a:lnTo>
                    <a:pt x="0" y="342"/>
                  </a:lnTo>
                  <a:lnTo>
                    <a:pt x="2" y="274"/>
                  </a:lnTo>
                  <a:lnTo>
                    <a:pt x="2" y="0"/>
                  </a:lnTo>
                  <a:close/>
                  <a:moveTo>
                    <a:pt x="62" y="256"/>
                  </a:moveTo>
                  <a:lnTo>
                    <a:pt x="62" y="256"/>
                  </a:lnTo>
                  <a:lnTo>
                    <a:pt x="62" y="266"/>
                  </a:lnTo>
                  <a:lnTo>
                    <a:pt x="64" y="272"/>
                  </a:lnTo>
                  <a:lnTo>
                    <a:pt x="68" y="284"/>
                  </a:lnTo>
                  <a:lnTo>
                    <a:pt x="76" y="292"/>
                  </a:lnTo>
                  <a:lnTo>
                    <a:pt x="82" y="296"/>
                  </a:lnTo>
                  <a:lnTo>
                    <a:pt x="88" y="298"/>
                  </a:lnTo>
                  <a:lnTo>
                    <a:pt x="96" y="296"/>
                  </a:lnTo>
                  <a:lnTo>
                    <a:pt x="104" y="292"/>
                  </a:lnTo>
                  <a:lnTo>
                    <a:pt x="108" y="286"/>
                  </a:lnTo>
                  <a:lnTo>
                    <a:pt x="114" y="276"/>
                  </a:lnTo>
                  <a:lnTo>
                    <a:pt x="116" y="266"/>
                  </a:lnTo>
                  <a:lnTo>
                    <a:pt x="120" y="252"/>
                  </a:lnTo>
                  <a:lnTo>
                    <a:pt x="120" y="220"/>
                  </a:lnTo>
                  <a:lnTo>
                    <a:pt x="120" y="192"/>
                  </a:lnTo>
                  <a:lnTo>
                    <a:pt x="116" y="178"/>
                  </a:lnTo>
                  <a:lnTo>
                    <a:pt x="114" y="168"/>
                  </a:lnTo>
                  <a:lnTo>
                    <a:pt x="108" y="160"/>
                  </a:lnTo>
                  <a:lnTo>
                    <a:pt x="102" y="154"/>
                  </a:lnTo>
                  <a:lnTo>
                    <a:pt x="96" y="150"/>
                  </a:lnTo>
                  <a:lnTo>
                    <a:pt x="88" y="148"/>
                  </a:lnTo>
                  <a:lnTo>
                    <a:pt x="80" y="150"/>
                  </a:lnTo>
                  <a:lnTo>
                    <a:pt x="72" y="156"/>
                  </a:lnTo>
                  <a:lnTo>
                    <a:pt x="68" y="164"/>
                  </a:lnTo>
                  <a:lnTo>
                    <a:pt x="64" y="174"/>
                  </a:lnTo>
                  <a:lnTo>
                    <a:pt x="62" y="190"/>
                  </a:lnTo>
                  <a:lnTo>
                    <a:pt x="62" y="256"/>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5" name="Freeform 14"/>
            <p:cNvSpPr>
              <a:spLocks noEditPoints="1"/>
            </p:cNvSpPr>
            <p:nvPr/>
          </p:nvSpPr>
          <p:spPr bwMode="auto">
            <a:xfrm>
              <a:off x="8942156" y="6741467"/>
              <a:ext cx="31171" cy="44022"/>
            </a:xfrm>
            <a:custGeom>
              <a:avLst/>
              <a:gdLst>
                <a:gd name="T0" fmla="*/ 447139395 w 176"/>
                <a:gd name="T1" fmla="*/ 1109628385 h 250"/>
                <a:gd name="T2" fmla="*/ 493383008 w 176"/>
                <a:gd name="T3" fmla="*/ 1307239371 h 250"/>
                <a:gd name="T4" fmla="*/ 570455762 w 176"/>
                <a:gd name="T5" fmla="*/ 1444043966 h 250"/>
                <a:gd name="T6" fmla="*/ 693811441 w 176"/>
                <a:gd name="T7" fmla="*/ 1520042172 h 250"/>
                <a:gd name="T8" fmla="*/ 863410535 w 176"/>
                <a:gd name="T9" fmla="*/ 1550464734 h 250"/>
                <a:gd name="T10" fmla="*/ 955936875 w 176"/>
                <a:gd name="T11" fmla="*/ 1535272721 h 250"/>
                <a:gd name="T12" fmla="*/ 1202608921 w 176"/>
                <a:gd name="T13" fmla="*/ 1474466528 h 250"/>
                <a:gd name="T14" fmla="*/ 1264267204 w 176"/>
                <a:gd name="T15" fmla="*/ 1808881912 h 250"/>
                <a:gd name="T16" fmla="*/ 1048424299 w 176"/>
                <a:gd name="T17" fmla="*/ 1869688302 h 250"/>
                <a:gd name="T18" fmla="*/ 770923112 w 176"/>
                <a:gd name="T19" fmla="*/ 1900072131 h 250"/>
                <a:gd name="T20" fmla="*/ 601324018 w 176"/>
                <a:gd name="T21" fmla="*/ 1884880118 h 250"/>
                <a:gd name="T22" fmla="*/ 308369245 w 176"/>
                <a:gd name="T23" fmla="*/ 1763267535 h 250"/>
                <a:gd name="T24" fmla="*/ 107941009 w 176"/>
                <a:gd name="T25" fmla="*/ 1520042172 h 250"/>
                <a:gd name="T26" fmla="*/ 15414472 w 176"/>
                <a:gd name="T27" fmla="*/ 1185626788 h 250"/>
                <a:gd name="T28" fmla="*/ 0 w 176"/>
                <a:gd name="T29" fmla="*/ 988054535 h 250"/>
                <a:gd name="T30" fmla="*/ 61658282 w 176"/>
                <a:gd name="T31" fmla="*/ 577640747 h 250"/>
                <a:gd name="T32" fmla="*/ 215842905 w 176"/>
                <a:gd name="T33" fmla="*/ 273609191 h 250"/>
                <a:gd name="T34" fmla="*/ 447139395 w 176"/>
                <a:gd name="T35" fmla="*/ 75998206 h 250"/>
                <a:gd name="T36" fmla="*/ 724640582 w 176"/>
                <a:gd name="T37" fmla="*/ 0 h 250"/>
                <a:gd name="T38" fmla="*/ 863410535 w 176"/>
                <a:gd name="T39" fmla="*/ 15192013 h 250"/>
                <a:gd name="T40" fmla="*/ 1094668109 w 176"/>
                <a:gd name="T41" fmla="*/ 136804596 h 250"/>
                <a:gd name="T42" fmla="*/ 1264267204 w 176"/>
                <a:gd name="T43" fmla="*/ 364799213 h 250"/>
                <a:gd name="T44" fmla="*/ 1341379072 w 176"/>
                <a:gd name="T45" fmla="*/ 668830966 h 250"/>
                <a:gd name="T46" fmla="*/ 1356793544 w 176"/>
                <a:gd name="T47" fmla="*/ 866441755 h 250"/>
                <a:gd name="T48" fmla="*/ 1341379072 w 176"/>
                <a:gd name="T49" fmla="*/ 1109628385 h 250"/>
                <a:gd name="T50" fmla="*/ 925068818 w 176"/>
                <a:gd name="T51" fmla="*/ 790443549 h 250"/>
                <a:gd name="T52" fmla="*/ 909654346 w 176"/>
                <a:gd name="T53" fmla="*/ 608024576 h 250"/>
                <a:gd name="T54" fmla="*/ 863410535 w 176"/>
                <a:gd name="T55" fmla="*/ 471219980 h 250"/>
                <a:gd name="T56" fmla="*/ 801752253 w 176"/>
                <a:gd name="T57" fmla="*/ 380029959 h 250"/>
                <a:gd name="T58" fmla="*/ 693811441 w 176"/>
                <a:gd name="T59" fmla="*/ 349607397 h 250"/>
                <a:gd name="T60" fmla="*/ 647567631 w 176"/>
                <a:gd name="T61" fmla="*/ 349607397 h 250"/>
                <a:gd name="T62" fmla="*/ 555041291 w 176"/>
                <a:gd name="T63" fmla="*/ 425605603 h 250"/>
                <a:gd name="T64" fmla="*/ 477968536 w 176"/>
                <a:gd name="T65" fmla="*/ 638408405 h 250"/>
                <a:gd name="T66" fmla="*/ 925068818 w 176"/>
                <a:gd name="T67" fmla="*/ 790443549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250"/>
                <a:gd name="T104" fmla="*/ 176 w 176"/>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250">
                  <a:moveTo>
                    <a:pt x="58" y="146"/>
                  </a:moveTo>
                  <a:lnTo>
                    <a:pt x="58" y="146"/>
                  </a:lnTo>
                  <a:lnTo>
                    <a:pt x="60" y="160"/>
                  </a:lnTo>
                  <a:lnTo>
                    <a:pt x="64" y="172"/>
                  </a:lnTo>
                  <a:lnTo>
                    <a:pt x="68" y="182"/>
                  </a:lnTo>
                  <a:lnTo>
                    <a:pt x="74" y="190"/>
                  </a:lnTo>
                  <a:lnTo>
                    <a:pt x="82" y="196"/>
                  </a:lnTo>
                  <a:lnTo>
                    <a:pt x="90" y="200"/>
                  </a:lnTo>
                  <a:lnTo>
                    <a:pt x="100" y="202"/>
                  </a:lnTo>
                  <a:lnTo>
                    <a:pt x="112" y="204"/>
                  </a:lnTo>
                  <a:lnTo>
                    <a:pt x="124" y="202"/>
                  </a:lnTo>
                  <a:lnTo>
                    <a:pt x="136" y="200"/>
                  </a:lnTo>
                  <a:lnTo>
                    <a:pt x="156" y="194"/>
                  </a:lnTo>
                  <a:lnTo>
                    <a:pt x="164" y="238"/>
                  </a:lnTo>
                  <a:lnTo>
                    <a:pt x="152" y="242"/>
                  </a:lnTo>
                  <a:lnTo>
                    <a:pt x="136" y="246"/>
                  </a:lnTo>
                  <a:lnTo>
                    <a:pt x="118" y="248"/>
                  </a:lnTo>
                  <a:lnTo>
                    <a:pt x="100" y="250"/>
                  </a:lnTo>
                  <a:lnTo>
                    <a:pt x="78" y="248"/>
                  </a:lnTo>
                  <a:lnTo>
                    <a:pt x="58" y="242"/>
                  </a:lnTo>
                  <a:lnTo>
                    <a:pt x="40" y="232"/>
                  </a:lnTo>
                  <a:lnTo>
                    <a:pt x="26" y="218"/>
                  </a:lnTo>
                  <a:lnTo>
                    <a:pt x="14" y="200"/>
                  </a:lnTo>
                  <a:lnTo>
                    <a:pt x="6" y="180"/>
                  </a:lnTo>
                  <a:lnTo>
                    <a:pt x="2" y="156"/>
                  </a:lnTo>
                  <a:lnTo>
                    <a:pt x="0" y="130"/>
                  </a:lnTo>
                  <a:lnTo>
                    <a:pt x="2" y="102"/>
                  </a:lnTo>
                  <a:lnTo>
                    <a:pt x="8" y="76"/>
                  </a:lnTo>
                  <a:lnTo>
                    <a:pt x="16" y="54"/>
                  </a:lnTo>
                  <a:lnTo>
                    <a:pt x="28" y="36"/>
                  </a:lnTo>
                  <a:lnTo>
                    <a:pt x="42" y="20"/>
                  </a:lnTo>
                  <a:lnTo>
                    <a:pt x="58" y="10"/>
                  </a:lnTo>
                  <a:lnTo>
                    <a:pt x="76" y="4"/>
                  </a:lnTo>
                  <a:lnTo>
                    <a:pt x="94" y="0"/>
                  </a:lnTo>
                  <a:lnTo>
                    <a:pt x="112" y="2"/>
                  </a:lnTo>
                  <a:lnTo>
                    <a:pt x="130" y="8"/>
                  </a:lnTo>
                  <a:lnTo>
                    <a:pt x="142" y="18"/>
                  </a:lnTo>
                  <a:lnTo>
                    <a:pt x="154" y="32"/>
                  </a:lnTo>
                  <a:lnTo>
                    <a:pt x="164" y="48"/>
                  </a:lnTo>
                  <a:lnTo>
                    <a:pt x="170" y="66"/>
                  </a:lnTo>
                  <a:lnTo>
                    <a:pt x="174" y="88"/>
                  </a:lnTo>
                  <a:lnTo>
                    <a:pt x="176" y="114"/>
                  </a:lnTo>
                  <a:lnTo>
                    <a:pt x="174" y="134"/>
                  </a:lnTo>
                  <a:lnTo>
                    <a:pt x="174" y="146"/>
                  </a:lnTo>
                  <a:lnTo>
                    <a:pt x="58" y="146"/>
                  </a:lnTo>
                  <a:close/>
                  <a:moveTo>
                    <a:pt x="120" y="104"/>
                  </a:moveTo>
                  <a:lnTo>
                    <a:pt x="120" y="104"/>
                  </a:lnTo>
                  <a:lnTo>
                    <a:pt x="118" y="80"/>
                  </a:lnTo>
                  <a:lnTo>
                    <a:pt x="116" y="70"/>
                  </a:lnTo>
                  <a:lnTo>
                    <a:pt x="112" y="62"/>
                  </a:lnTo>
                  <a:lnTo>
                    <a:pt x="108" y="54"/>
                  </a:lnTo>
                  <a:lnTo>
                    <a:pt x="104" y="50"/>
                  </a:lnTo>
                  <a:lnTo>
                    <a:pt x="98" y="46"/>
                  </a:lnTo>
                  <a:lnTo>
                    <a:pt x="90" y="46"/>
                  </a:lnTo>
                  <a:lnTo>
                    <a:pt x="84" y="46"/>
                  </a:lnTo>
                  <a:lnTo>
                    <a:pt x="76" y="50"/>
                  </a:lnTo>
                  <a:lnTo>
                    <a:pt x="72" y="56"/>
                  </a:lnTo>
                  <a:lnTo>
                    <a:pt x="66" y="64"/>
                  </a:lnTo>
                  <a:lnTo>
                    <a:pt x="62" y="84"/>
                  </a:lnTo>
                  <a:lnTo>
                    <a:pt x="58" y="104"/>
                  </a:lnTo>
                  <a:lnTo>
                    <a:pt x="120" y="104"/>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6" name="Freeform 15"/>
            <p:cNvSpPr>
              <a:spLocks/>
            </p:cNvSpPr>
            <p:nvPr/>
          </p:nvSpPr>
          <p:spPr bwMode="auto">
            <a:xfrm>
              <a:off x="8904535" y="6528874"/>
              <a:ext cx="68791" cy="165350"/>
            </a:xfrm>
            <a:custGeom>
              <a:avLst/>
              <a:gdLst>
                <a:gd name="T0" fmla="*/ 0 w 386"/>
                <a:gd name="T1" fmla="*/ 0 h 920"/>
                <a:gd name="T2" fmla="*/ 2147483647 w 386"/>
                <a:gd name="T3" fmla="*/ 0 h 920"/>
                <a:gd name="T4" fmla="*/ 2147483647 w 386"/>
                <a:gd name="T5" fmla="*/ 2147483647 h 920"/>
                <a:gd name="T6" fmla="*/ 0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0" y="0"/>
                  </a:moveTo>
                  <a:lnTo>
                    <a:pt x="386" y="0"/>
                  </a:lnTo>
                  <a:lnTo>
                    <a:pt x="386" y="920"/>
                  </a:lnTo>
                  <a:lnTo>
                    <a:pt x="0" y="0"/>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7" name="Freeform 16"/>
            <p:cNvSpPr>
              <a:spLocks/>
            </p:cNvSpPr>
            <p:nvPr/>
          </p:nvSpPr>
          <p:spPr bwMode="auto">
            <a:xfrm>
              <a:off x="8786300" y="6528874"/>
              <a:ext cx="68791" cy="165350"/>
            </a:xfrm>
            <a:custGeom>
              <a:avLst/>
              <a:gdLst>
                <a:gd name="T0" fmla="*/ 2147483647 w 386"/>
                <a:gd name="T1" fmla="*/ 0 h 920"/>
                <a:gd name="T2" fmla="*/ 0 w 386"/>
                <a:gd name="T3" fmla="*/ 0 h 920"/>
                <a:gd name="T4" fmla="*/ 0 w 386"/>
                <a:gd name="T5" fmla="*/ 2147483647 h 920"/>
                <a:gd name="T6" fmla="*/ 2147483647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386" y="0"/>
                  </a:moveTo>
                  <a:lnTo>
                    <a:pt x="0" y="0"/>
                  </a:lnTo>
                  <a:lnTo>
                    <a:pt x="0" y="920"/>
                  </a:lnTo>
                  <a:lnTo>
                    <a:pt x="386" y="0"/>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8" name="Freeform 17"/>
            <p:cNvSpPr>
              <a:spLocks/>
            </p:cNvSpPr>
            <p:nvPr/>
          </p:nvSpPr>
          <p:spPr bwMode="auto">
            <a:xfrm>
              <a:off x="8849717" y="6589001"/>
              <a:ext cx="74166" cy="105223"/>
            </a:xfrm>
            <a:custGeom>
              <a:avLst/>
              <a:gdLst>
                <a:gd name="T0" fmla="*/ 1336771916 w 416"/>
                <a:gd name="T1" fmla="*/ 0 h 582"/>
                <a:gd name="T2" fmla="*/ 2147483647 w 416"/>
                <a:gd name="T3" fmla="*/ 2147483647 h 582"/>
                <a:gd name="T4" fmla="*/ 1997308539 w 416"/>
                <a:gd name="T5" fmla="*/ 2147483647 h 582"/>
                <a:gd name="T6" fmla="*/ 1415424145 w 416"/>
                <a:gd name="T7" fmla="*/ 2147483647 h 582"/>
                <a:gd name="T8" fmla="*/ 0 w 416"/>
                <a:gd name="T9" fmla="*/ 2147483647 h 582"/>
                <a:gd name="T10" fmla="*/ 1336771916 w 416"/>
                <a:gd name="T11" fmla="*/ 0 h 582"/>
                <a:gd name="T12" fmla="*/ 0 60000 65536"/>
                <a:gd name="T13" fmla="*/ 0 60000 65536"/>
                <a:gd name="T14" fmla="*/ 0 60000 65536"/>
                <a:gd name="T15" fmla="*/ 0 60000 65536"/>
                <a:gd name="T16" fmla="*/ 0 60000 65536"/>
                <a:gd name="T17" fmla="*/ 0 60000 65536"/>
                <a:gd name="T18" fmla="*/ 0 w 416"/>
                <a:gd name="T19" fmla="*/ 0 h 582"/>
                <a:gd name="T20" fmla="*/ 416 w 416"/>
                <a:gd name="T21" fmla="*/ 582 h 582"/>
              </a:gdLst>
              <a:ahLst/>
              <a:cxnLst>
                <a:cxn ang="T12">
                  <a:pos x="T0" y="T1"/>
                </a:cxn>
                <a:cxn ang="T13">
                  <a:pos x="T2" y="T3"/>
                </a:cxn>
                <a:cxn ang="T14">
                  <a:pos x="T4" y="T5"/>
                </a:cxn>
                <a:cxn ang="T15">
                  <a:pos x="T6" y="T7"/>
                </a:cxn>
                <a:cxn ang="T16">
                  <a:pos x="T8" y="T9"/>
                </a:cxn>
                <a:cxn ang="T17">
                  <a:pos x="T10" y="T11"/>
                </a:cxn>
              </a:cxnLst>
              <a:rect l="T18" t="T19" r="T20" b="T21"/>
              <a:pathLst>
                <a:path w="416" h="582">
                  <a:moveTo>
                    <a:pt x="170" y="0"/>
                  </a:moveTo>
                  <a:lnTo>
                    <a:pt x="416" y="582"/>
                  </a:lnTo>
                  <a:lnTo>
                    <a:pt x="254" y="582"/>
                  </a:lnTo>
                  <a:lnTo>
                    <a:pt x="180" y="396"/>
                  </a:lnTo>
                  <a:lnTo>
                    <a:pt x="0" y="396"/>
                  </a:lnTo>
                  <a:lnTo>
                    <a:pt x="170" y="0"/>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9" name="Freeform 18"/>
            <p:cNvSpPr>
              <a:spLocks noEditPoints="1"/>
            </p:cNvSpPr>
            <p:nvPr/>
          </p:nvSpPr>
          <p:spPr bwMode="auto">
            <a:xfrm>
              <a:off x="8977626" y="6528874"/>
              <a:ext cx="12899" cy="12884"/>
            </a:xfrm>
            <a:custGeom>
              <a:avLst/>
              <a:gdLst>
                <a:gd name="T0" fmla="*/ 287240651 w 72"/>
                <a:gd name="T1" fmla="*/ 0 h 72"/>
                <a:gd name="T2" fmla="*/ 398918740 w 72"/>
                <a:gd name="T3" fmla="*/ 15968860 h 72"/>
                <a:gd name="T4" fmla="*/ 494665623 w 72"/>
                <a:gd name="T5" fmla="*/ 79764775 h 72"/>
                <a:gd name="T6" fmla="*/ 558470370 w 72"/>
                <a:gd name="T7" fmla="*/ 175498211 h 72"/>
                <a:gd name="T8" fmla="*/ 574441339 w 72"/>
                <a:gd name="T9" fmla="*/ 287160744 h 72"/>
                <a:gd name="T10" fmla="*/ 574441339 w 72"/>
                <a:gd name="T11" fmla="*/ 335027562 h 72"/>
                <a:gd name="T12" fmla="*/ 526567997 w 72"/>
                <a:gd name="T13" fmla="*/ 446690095 h 72"/>
                <a:gd name="T14" fmla="*/ 446792281 w 72"/>
                <a:gd name="T15" fmla="*/ 526454871 h 72"/>
                <a:gd name="T16" fmla="*/ 351045398 w 72"/>
                <a:gd name="T17" fmla="*/ 558352829 h 72"/>
                <a:gd name="T18" fmla="*/ 287240651 w 72"/>
                <a:gd name="T19" fmla="*/ 574321688 h 72"/>
                <a:gd name="T20" fmla="*/ 175522599 w 72"/>
                <a:gd name="T21" fmla="*/ 542423730 h 72"/>
                <a:gd name="T22" fmla="*/ 79775715 w 72"/>
                <a:gd name="T23" fmla="*/ 494556913 h 72"/>
                <a:gd name="T24" fmla="*/ 15971169 w 72"/>
                <a:gd name="T25" fmla="*/ 398823278 h 72"/>
                <a:gd name="T26" fmla="*/ 0 w 72"/>
                <a:gd name="T27" fmla="*/ 287160744 h 72"/>
                <a:gd name="T28" fmla="*/ 0 w 72"/>
                <a:gd name="T29" fmla="*/ 223365028 h 72"/>
                <a:gd name="T30" fmla="*/ 47873542 w 72"/>
                <a:gd name="T31" fmla="*/ 127631393 h 72"/>
                <a:gd name="T32" fmla="*/ 127649257 w 72"/>
                <a:gd name="T33" fmla="*/ 47866818 h 72"/>
                <a:gd name="T34" fmla="*/ 223396141 w 72"/>
                <a:gd name="T35" fmla="*/ 0 h 72"/>
                <a:gd name="T36" fmla="*/ 287240651 w 72"/>
                <a:gd name="T37" fmla="*/ 0 h 72"/>
                <a:gd name="T38" fmla="*/ 287240651 w 72"/>
                <a:gd name="T39" fmla="*/ 47866818 h 72"/>
                <a:gd name="T40" fmla="*/ 207424972 w 72"/>
                <a:gd name="T41" fmla="*/ 63795716 h 72"/>
                <a:gd name="T42" fmla="*/ 79775715 w 72"/>
                <a:gd name="T43" fmla="*/ 191427309 h 72"/>
                <a:gd name="T44" fmla="*/ 63844511 w 72"/>
                <a:gd name="T45" fmla="*/ 287160744 h 72"/>
                <a:gd name="T46" fmla="*/ 127649257 w 72"/>
                <a:gd name="T47" fmla="*/ 446690095 h 72"/>
                <a:gd name="T48" fmla="*/ 239367309 w 72"/>
                <a:gd name="T49" fmla="*/ 510525772 h 72"/>
                <a:gd name="T50" fmla="*/ 287240651 w 72"/>
                <a:gd name="T51" fmla="*/ 526454871 h 72"/>
                <a:gd name="T52" fmla="*/ 382947571 w 72"/>
                <a:gd name="T53" fmla="*/ 510525772 h 72"/>
                <a:gd name="T54" fmla="*/ 494665623 w 72"/>
                <a:gd name="T55" fmla="*/ 382894379 h 72"/>
                <a:gd name="T56" fmla="*/ 510596828 w 72"/>
                <a:gd name="T57" fmla="*/ 287160744 h 72"/>
                <a:gd name="T58" fmla="*/ 446792281 w 72"/>
                <a:gd name="T59" fmla="*/ 111662534 h 72"/>
                <a:gd name="T60" fmla="*/ 335074229 w 72"/>
                <a:gd name="T61" fmla="*/ 47866818 h 72"/>
                <a:gd name="T62" fmla="*/ 287240651 w 72"/>
                <a:gd name="T63" fmla="*/ 47866818 h 72"/>
                <a:gd name="T64" fmla="*/ 175522599 w 72"/>
                <a:gd name="T65" fmla="*/ 446690095 h 72"/>
                <a:gd name="T66" fmla="*/ 175522599 w 72"/>
                <a:gd name="T67" fmla="*/ 127631393 h 72"/>
                <a:gd name="T68" fmla="*/ 271269483 w 72"/>
                <a:gd name="T69" fmla="*/ 127631393 h 72"/>
                <a:gd name="T70" fmla="*/ 382947571 w 72"/>
                <a:gd name="T71" fmla="*/ 143600453 h 72"/>
                <a:gd name="T72" fmla="*/ 398918740 w 72"/>
                <a:gd name="T73" fmla="*/ 175498211 h 72"/>
                <a:gd name="T74" fmla="*/ 398918740 w 72"/>
                <a:gd name="T75" fmla="*/ 223365028 h 72"/>
                <a:gd name="T76" fmla="*/ 382947571 w 72"/>
                <a:gd name="T77" fmla="*/ 271191885 h 72"/>
                <a:gd name="T78" fmla="*/ 351045398 w 72"/>
                <a:gd name="T79" fmla="*/ 287160744 h 72"/>
                <a:gd name="T80" fmla="*/ 382947571 w 72"/>
                <a:gd name="T81" fmla="*/ 319058702 h 72"/>
                <a:gd name="T82" fmla="*/ 398918740 w 72"/>
                <a:gd name="T83" fmla="*/ 366925520 h 72"/>
                <a:gd name="T84" fmla="*/ 351045398 w 72"/>
                <a:gd name="T85" fmla="*/ 446690095 h 72"/>
                <a:gd name="T86" fmla="*/ 335074229 w 72"/>
                <a:gd name="T87" fmla="*/ 366925520 h 72"/>
                <a:gd name="T88" fmla="*/ 319143024 w 72"/>
                <a:gd name="T89" fmla="*/ 335027562 h 72"/>
                <a:gd name="T90" fmla="*/ 239367309 w 72"/>
                <a:gd name="T91" fmla="*/ 319058702 h 72"/>
                <a:gd name="T92" fmla="*/ 239367309 w 72"/>
                <a:gd name="T93" fmla="*/ 271191885 h 72"/>
                <a:gd name="T94" fmla="*/ 271269483 w 72"/>
                <a:gd name="T95" fmla="*/ 271191885 h 72"/>
                <a:gd name="T96" fmla="*/ 335074229 w 72"/>
                <a:gd name="T97" fmla="*/ 239294127 h 72"/>
                <a:gd name="T98" fmla="*/ 351045398 w 72"/>
                <a:gd name="T99" fmla="*/ 223365028 h 72"/>
                <a:gd name="T100" fmla="*/ 335074229 w 72"/>
                <a:gd name="T101" fmla="*/ 175498211 h 72"/>
                <a:gd name="T102" fmla="*/ 271269483 w 72"/>
                <a:gd name="T103" fmla="*/ 159529351 h 72"/>
                <a:gd name="T104" fmla="*/ 239367309 w 72"/>
                <a:gd name="T105" fmla="*/ 175498211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72"/>
                <a:gd name="T161" fmla="*/ 72 w 72"/>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72">
                  <a:moveTo>
                    <a:pt x="36" y="0"/>
                  </a:moveTo>
                  <a:lnTo>
                    <a:pt x="36" y="0"/>
                  </a:lnTo>
                  <a:lnTo>
                    <a:pt x="44" y="0"/>
                  </a:lnTo>
                  <a:lnTo>
                    <a:pt x="50" y="2"/>
                  </a:lnTo>
                  <a:lnTo>
                    <a:pt x="56" y="6"/>
                  </a:lnTo>
                  <a:lnTo>
                    <a:pt x="62" y="10"/>
                  </a:lnTo>
                  <a:lnTo>
                    <a:pt x="66" y="16"/>
                  </a:lnTo>
                  <a:lnTo>
                    <a:pt x="70" y="22"/>
                  </a:lnTo>
                  <a:lnTo>
                    <a:pt x="72" y="28"/>
                  </a:lnTo>
                  <a:lnTo>
                    <a:pt x="72" y="36"/>
                  </a:lnTo>
                  <a:lnTo>
                    <a:pt x="72" y="42"/>
                  </a:lnTo>
                  <a:lnTo>
                    <a:pt x="70" y="50"/>
                  </a:lnTo>
                  <a:lnTo>
                    <a:pt x="66" y="56"/>
                  </a:lnTo>
                  <a:lnTo>
                    <a:pt x="62" y="62"/>
                  </a:lnTo>
                  <a:lnTo>
                    <a:pt x="56" y="66"/>
                  </a:lnTo>
                  <a:lnTo>
                    <a:pt x="50" y="68"/>
                  </a:lnTo>
                  <a:lnTo>
                    <a:pt x="44" y="70"/>
                  </a:lnTo>
                  <a:lnTo>
                    <a:pt x="36" y="72"/>
                  </a:lnTo>
                  <a:lnTo>
                    <a:pt x="28" y="70"/>
                  </a:lnTo>
                  <a:lnTo>
                    <a:pt x="22" y="68"/>
                  </a:lnTo>
                  <a:lnTo>
                    <a:pt x="16" y="66"/>
                  </a:lnTo>
                  <a:lnTo>
                    <a:pt x="10" y="62"/>
                  </a:lnTo>
                  <a:lnTo>
                    <a:pt x="6" y="56"/>
                  </a:lnTo>
                  <a:lnTo>
                    <a:pt x="2" y="50"/>
                  </a:lnTo>
                  <a:lnTo>
                    <a:pt x="0" y="42"/>
                  </a:lnTo>
                  <a:lnTo>
                    <a:pt x="0" y="36"/>
                  </a:lnTo>
                  <a:lnTo>
                    <a:pt x="0" y="28"/>
                  </a:lnTo>
                  <a:lnTo>
                    <a:pt x="2" y="22"/>
                  </a:lnTo>
                  <a:lnTo>
                    <a:pt x="6" y="16"/>
                  </a:lnTo>
                  <a:lnTo>
                    <a:pt x="10" y="10"/>
                  </a:lnTo>
                  <a:lnTo>
                    <a:pt x="16" y="6"/>
                  </a:lnTo>
                  <a:lnTo>
                    <a:pt x="22" y="2"/>
                  </a:lnTo>
                  <a:lnTo>
                    <a:pt x="28" y="0"/>
                  </a:lnTo>
                  <a:lnTo>
                    <a:pt x="36" y="0"/>
                  </a:lnTo>
                  <a:close/>
                  <a:moveTo>
                    <a:pt x="36" y="6"/>
                  </a:moveTo>
                  <a:lnTo>
                    <a:pt x="36" y="6"/>
                  </a:lnTo>
                  <a:lnTo>
                    <a:pt x="30" y="6"/>
                  </a:lnTo>
                  <a:lnTo>
                    <a:pt x="26" y="8"/>
                  </a:lnTo>
                  <a:lnTo>
                    <a:pt x="16" y="14"/>
                  </a:lnTo>
                  <a:lnTo>
                    <a:pt x="10" y="24"/>
                  </a:lnTo>
                  <a:lnTo>
                    <a:pt x="8" y="36"/>
                  </a:lnTo>
                  <a:lnTo>
                    <a:pt x="10" y="48"/>
                  </a:lnTo>
                  <a:lnTo>
                    <a:pt x="16" y="56"/>
                  </a:lnTo>
                  <a:lnTo>
                    <a:pt x="26" y="64"/>
                  </a:lnTo>
                  <a:lnTo>
                    <a:pt x="30" y="64"/>
                  </a:lnTo>
                  <a:lnTo>
                    <a:pt x="36" y="66"/>
                  </a:lnTo>
                  <a:lnTo>
                    <a:pt x="42" y="66"/>
                  </a:lnTo>
                  <a:lnTo>
                    <a:pt x="48" y="64"/>
                  </a:lnTo>
                  <a:lnTo>
                    <a:pt x="56" y="56"/>
                  </a:lnTo>
                  <a:lnTo>
                    <a:pt x="62" y="48"/>
                  </a:lnTo>
                  <a:lnTo>
                    <a:pt x="64" y="36"/>
                  </a:lnTo>
                  <a:lnTo>
                    <a:pt x="62" y="24"/>
                  </a:lnTo>
                  <a:lnTo>
                    <a:pt x="56" y="14"/>
                  </a:lnTo>
                  <a:lnTo>
                    <a:pt x="48" y="8"/>
                  </a:lnTo>
                  <a:lnTo>
                    <a:pt x="42" y="6"/>
                  </a:lnTo>
                  <a:lnTo>
                    <a:pt x="36" y="6"/>
                  </a:lnTo>
                  <a:close/>
                  <a:moveTo>
                    <a:pt x="30" y="56"/>
                  </a:moveTo>
                  <a:lnTo>
                    <a:pt x="22" y="56"/>
                  </a:lnTo>
                  <a:lnTo>
                    <a:pt x="22" y="16"/>
                  </a:lnTo>
                  <a:lnTo>
                    <a:pt x="34" y="16"/>
                  </a:lnTo>
                  <a:lnTo>
                    <a:pt x="42" y="16"/>
                  </a:lnTo>
                  <a:lnTo>
                    <a:pt x="48" y="18"/>
                  </a:lnTo>
                  <a:lnTo>
                    <a:pt x="50" y="22"/>
                  </a:lnTo>
                  <a:lnTo>
                    <a:pt x="50" y="28"/>
                  </a:lnTo>
                  <a:lnTo>
                    <a:pt x="50" y="30"/>
                  </a:lnTo>
                  <a:lnTo>
                    <a:pt x="48" y="34"/>
                  </a:lnTo>
                  <a:lnTo>
                    <a:pt x="44" y="36"/>
                  </a:lnTo>
                  <a:lnTo>
                    <a:pt x="48" y="40"/>
                  </a:lnTo>
                  <a:lnTo>
                    <a:pt x="50" y="46"/>
                  </a:lnTo>
                  <a:lnTo>
                    <a:pt x="52" y="56"/>
                  </a:lnTo>
                  <a:lnTo>
                    <a:pt x="44" y="56"/>
                  </a:lnTo>
                  <a:lnTo>
                    <a:pt x="42" y="46"/>
                  </a:lnTo>
                  <a:lnTo>
                    <a:pt x="40" y="42"/>
                  </a:lnTo>
                  <a:lnTo>
                    <a:pt x="34" y="40"/>
                  </a:lnTo>
                  <a:lnTo>
                    <a:pt x="30" y="40"/>
                  </a:lnTo>
                  <a:lnTo>
                    <a:pt x="30" y="56"/>
                  </a:lnTo>
                  <a:close/>
                  <a:moveTo>
                    <a:pt x="30" y="34"/>
                  </a:moveTo>
                  <a:lnTo>
                    <a:pt x="34" y="34"/>
                  </a:lnTo>
                  <a:lnTo>
                    <a:pt x="40" y="32"/>
                  </a:lnTo>
                  <a:lnTo>
                    <a:pt x="42" y="30"/>
                  </a:lnTo>
                  <a:lnTo>
                    <a:pt x="44" y="28"/>
                  </a:lnTo>
                  <a:lnTo>
                    <a:pt x="44" y="26"/>
                  </a:lnTo>
                  <a:lnTo>
                    <a:pt x="42" y="22"/>
                  </a:lnTo>
                  <a:lnTo>
                    <a:pt x="38" y="22"/>
                  </a:lnTo>
                  <a:lnTo>
                    <a:pt x="34" y="20"/>
                  </a:lnTo>
                  <a:lnTo>
                    <a:pt x="30" y="22"/>
                  </a:lnTo>
                  <a:lnTo>
                    <a:pt x="30" y="34"/>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grpSp>
      <p:sp>
        <p:nvSpPr>
          <p:cNvPr id="2" name="Title Placeholder 1"/>
          <p:cNvSpPr>
            <a:spLocks noGrp="1"/>
          </p:cNvSpPr>
          <p:nvPr>
            <p:ph type="title"/>
          </p:nvPr>
        </p:nvSpPr>
        <p:spPr>
          <a:xfrm>
            <a:off x="228600" y="184150"/>
            <a:ext cx="8686800" cy="4111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990600"/>
            <a:ext cx="86868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191000" y="6629400"/>
            <a:ext cx="762000" cy="168274"/>
          </a:xfrm>
          <a:prstGeom prst="rect">
            <a:avLst/>
          </a:prstGeom>
        </p:spPr>
        <p:txBody>
          <a:bodyPr vert="horz" lIns="91440" tIns="45720" rIns="91440" bIns="45720" rtlCol="0" anchor="ctr"/>
          <a:lstStyle>
            <a:lvl1pPr algn="ctr">
              <a:defRPr sz="800">
                <a:solidFill>
                  <a:schemeClr val="bg1"/>
                </a:solidFill>
              </a:defRPr>
            </a:lvl1pPr>
          </a:lstStyle>
          <a:p>
            <a:pPr fontAlgn="auto">
              <a:spcBef>
                <a:spcPts val="0"/>
              </a:spcBef>
              <a:spcAft>
                <a:spcPts val="0"/>
              </a:spcAft>
            </a:pPr>
            <a:endParaRPr lang="en-US" dirty="0">
              <a:solidFill>
                <a:prstClr val="white"/>
              </a:solidFill>
              <a:latin typeface="Adobe Clean"/>
            </a:endParaRPr>
          </a:p>
        </p:txBody>
      </p:sp>
      <p:sp>
        <p:nvSpPr>
          <p:cNvPr id="5" name="Footer Placeholder 4"/>
          <p:cNvSpPr>
            <a:spLocks noGrp="1"/>
          </p:cNvSpPr>
          <p:nvPr>
            <p:ph type="ftr" sz="quarter" idx="3"/>
          </p:nvPr>
        </p:nvSpPr>
        <p:spPr>
          <a:xfrm>
            <a:off x="211136" y="6629400"/>
            <a:ext cx="3903664" cy="168274"/>
          </a:xfrm>
          <a:prstGeom prst="rect">
            <a:avLst/>
          </a:prstGeom>
        </p:spPr>
        <p:txBody>
          <a:bodyPr vert="horz" lIns="0" tIns="45720" rIns="91440" bIns="45720" rtlCol="0" anchor="ctr"/>
          <a:lstStyle>
            <a:lvl1pPr algn="l">
              <a:defRPr sz="800">
                <a:solidFill>
                  <a:schemeClr val="bg1"/>
                </a:solidFill>
              </a:defRPr>
            </a:lvl1pPr>
          </a:lstStyle>
          <a:p>
            <a:pPr fontAlgn="auto">
              <a:spcBef>
                <a:spcPts val="0"/>
              </a:spcBef>
              <a:spcAft>
                <a:spcPts val="0"/>
              </a:spcAft>
            </a:pPr>
            <a:r>
              <a:rPr lang="en-US" smtClean="0">
                <a:solidFill>
                  <a:prstClr val="white"/>
                </a:solidFill>
                <a:latin typeface="Adobe Clean"/>
              </a:rPr>
              <a:t>Footer Text</a:t>
            </a:r>
            <a:endParaRPr lang="en-US" dirty="0">
              <a:solidFill>
                <a:prstClr val="white"/>
              </a:solidFill>
              <a:latin typeface="Adobe Clean"/>
            </a:endParaRPr>
          </a:p>
        </p:txBody>
      </p:sp>
      <p:sp>
        <p:nvSpPr>
          <p:cNvPr id="6" name="Slide Number Placeholder 5"/>
          <p:cNvSpPr>
            <a:spLocks noGrp="1"/>
          </p:cNvSpPr>
          <p:nvPr>
            <p:ph type="sldNum" sz="quarter" idx="4"/>
          </p:nvPr>
        </p:nvSpPr>
        <p:spPr>
          <a:xfrm>
            <a:off x="4191000" y="6477000"/>
            <a:ext cx="762000" cy="168274"/>
          </a:xfrm>
          <a:prstGeom prst="rect">
            <a:avLst/>
          </a:prstGeom>
        </p:spPr>
        <p:txBody>
          <a:bodyPr vert="horz" lIns="91440" tIns="45720" rIns="91440" bIns="45720" rtlCol="0" anchor="ctr"/>
          <a:lstStyle>
            <a:lvl1pPr algn="r">
              <a:defRPr sz="800">
                <a:solidFill>
                  <a:schemeClr val="bg1"/>
                </a:solidFill>
              </a:defRPr>
            </a:lvl1pPr>
          </a:lstStyle>
          <a:p>
            <a:pPr algn="ctr" fontAlgn="auto">
              <a:spcBef>
                <a:spcPts val="0"/>
              </a:spcBef>
              <a:spcAft>
                <a:spcPts val="0"/>
              </a:spcAft>
            </a:pPr>
            <a:fld id="{90156F56-D5AE-4C6F-B826-C69D1BC521BB}" type="slidenum">
              <a:rPr lang="en-US" smtClean="0">
                <a:solidFill>
                  <a:prstClr val="white"/>
                </a:solidFill>
                <a:latin typeface="Adobe Clean"/>
              </a:rPr>
              <a:pPr algn="ctr" fontAlgn="auto">
                <a:spcBef>
                  <a:spcPts val="0"/>
                </a:spcBef>
                <a:spcAft>
                  <a:spcPts val="0"/>
                </a:spcAft>
              </a:pPr>
              <a:t>‹#›</a:t>
            </a:fld>
            <a:endParaRPr lang="en-US" dirty="0">
              <a:solidFill>
                <a:prstClr val="white"/>
              </a:solidFill>
              <a:latin typeface="Adobe Clean"/>
            </a:endParaRPr>
          </a:p>
        </p:txBody>
      </p:sp>
    </p:spTree>
    <p:extLst>
      <p:ext uri="{BB962C8B-B14F-4D97-AF65-F5344CB8AC3E}">
        <p14:creationId xmlns:p14="http://schemas.microsoft.com/office/powerpoint/2010/main" val="169768028"/>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73" r:id="rId6"/>
    <p:sldLayoutId id="2147484228" r:id="rId7"/>
    <p:sldLayoutId id="2147484229" r:id="rId8"/>
  </p:sldLayoutIdLst>
  <p:transition xmlns:p14="http://schemas.microsoft.com/office/powerpoint/2010/main" spd="slow">
    <p:fade/>
  </p:transition>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2400" kern="1200">
          <a:solidFill>
            <a:schemeClr val="bg2"/>
          </a:solidFill>
          <a:latin typeface="+mj-lt"/>
          <a:ea typeface="+mj-ea"/>
          <a:cs typeface="+mj-cs"/>
        </a:defRPr>
      </a:lvl1pPr>
    </p:titleStyle>
    <p:bodyStyle>
      <a:lvl1pPr marL="231775" indent="-231775" algn="l" defTabSz="914400" rtl="0" eaLnBrk="1" latinLnBrk="0" hangingPunct="1">
        <a:spcBef>
          <a:spcPts val="600"/>
        </a:spcBef>
        <a:buClr>
          <a:schemeClr val="accent4"/>
        </a:buClr>
        <a:buSzPct val="70000"/>
        <a:buFont typeface="Wingdings" pitchFamily="2" charset="2"/>
        <a:buChar char="§"/>
        <a:defRPr sz="2000" kern="1200">
          <a:solidFill>
            <a:schemeClr val="tx1"/>
          </a:solidFill>
          <a:latin typeface="+mn-lt"/>
          <a:ea typeface="+mn-ea"/>
          <a:cs typeface="+mn-cs"/>
        </a:defRPr>
      </a:lvl1pPr>
      <a:lvl2pPr marL="463550" indent="-231775" algn="l" defTabSz="914400" rtl="0" eaLnBrk="1" latinLnBrk="0" hangingPunct="1">
        <a:spcBef>
          <a:spcPts val="600"/>
        </a:spcBef>
        <a:buClr>
          <a:schemeClr val="accent4"/>
        </a:buClr>
        <a:buSzPct val="70000"/>
        <a:buFont typeface="Wingdings" pitchFamily="2" charset="2"/>
        <a:buChar char="§"/>
        <a:defRPr sz="1800" kern="1200">
          <a:solidFill>
            <a:schemeClr val="tx1"/>
          </a:solidFill>
          <a:latin typeface="+mn-lt"/>
          <a:ea typeface="+mn-ea"/>
          <a:cs typeface="+mn-cs"/>
        </a:defRPr>
      </a:lvl2pPr>
      <a:lvl3pPr marL="631825" indent="-168275"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3pPr>
      <a:lvl4pPr marL="798513" indent="-166688"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4pPr>
      <a:lvl5pPr marL="914400" indent="-115888" algn="l" defTabSz="914400" rtl="0" eaLnBrk="1" latinLnBrk="0" hangingPunct="1">
        <a:spcBef>
          <a:spcPts val="600"/>
        </a:spcBef>
        <a:buClr>
          <a:schemeClr val="accent4"/>
        </a:buClr>
        <a:buSzPct val="70000"/>
        <a:buFont typeface="Wingdings" pitchFamily="2" charset="2"/>
        <a:buChar char="§"/>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0"/>
            <a:ext cx="9144000"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latin typeface="Adobe Clean"/>
              <a:ea typeface="ＭＳ Ｐゴシック" pitchFamily="-111" charset="-128"/>
            </a:endParaRPr>
          </a:p>
        </p:txBody>
      </p:sp>
      <p:sp>
        <p:nvSpPr>
          <p:cNvPr id="8" name="Rectangle 7"/>
          <p:cNvSpPr/>
          <p:nvPr userDrawn="1"/>
        </p:nvSpPr>
        <p:spPr bwMode="auto">
          <a:xfrm>
            <a:off x="0" y="6442075"/>
            <a:ext cx="9144000"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a:solidFill>
                <a:srgbClr val="FFFFFF"/>
              </a:solidFill>
              <a:latin typeface="Adobe Clean"/>
              <a:ea typeface="ＭＳ Ｐゴシック" pitchFamily="-111" charset="-128"/>
            </a:endParaRPr>
          </a:p>
        </p:txBody>
      </p:sp>
      <p:sp>
        <p:nvSpPr>
          <p:cNvPr id="9" name="Rectangle 21"/>
          <p:cNvSpPr>
            <a:spLocks noChangeArrowheads="1"/>
          </p:cNvSpPr>
          <p:nvPr userDrawn="1"/>
        </p:nvSpPr>
        <p:spPr bwMode="auto">
          <a:xfrm>
            <a:off x="228600" y="6502400"/>
            <a:ext cx="3890010" cy="107950"/>
          </a:xfrm>
          <a:prstGeom prst="rect">
            <a:avLst/>
          </a:prstGeom>
          <a:noFill/>
          <a:ln w="9525">
            <a:noFill/>
            <a:miter lim="800000"/>
            <a:headEnd/>
            <a:tailEnd/>
          </a:ln>
        </p:spPr>
        <p:txBody>
          <a:bodyPr wrap="square" lIns="0" tIns="0" rIns="0" bIns="0" anchor="b">
            <a:spAutoFit/>
          </a:bodyPr>
          <a:lstStyle/>
          <a:p>
            <a:pPr fontAlgn="auto">
              <a:spcBef>
                <a:spcPts val="0"/>
              </a:spcBef>
              <a:spcAft>
                <a:spcPts val="0"/>
              </a:spcAft>
            </a:pPr>
            <a:r>
              <a:rPr lang="en-US" sz="700" dirty="0" smtClean="0">
                <a:solidFill>
                  <a:srgbClr val="FFFFFF"/>
                </a:solidFill>
                <a:latin typeface="Adobe Clean" pitchFamily="-111" charset="0"/>
              </a:rPr>
              <a:t>© 2012 Adobe Systems </a:t>
            </a:r>
            <a:r>
              <a:rPr lang="en-US" sz="700" dirty="0">
                <a:solidFill>
                  <a:srgbClr val="FFFFFF"/>
                </a:solidFill>
                <a:latin typeface="Adobe Clean" pitchFamily="-111" charset="0"/>
              </a:rPr>
              <a:t>Incorporated.  All Rights Reserved. </a:t>
            </a:r>
            <a:r>
              <a:rPr lang="en-US" sz="700" dirty="0" smtClean="0">
                <a:solidFill>
                  <a:srgbClr val="FFFFFF"/>
                </a:solidFill>
                <a:latin typeface="Adobe Clean" pitchFamily="-111" charset="0"/>
              </a:rPr>
              <a:t> Adobe Confidential.</a:t>
            </a:r>
            <a:endParaRPr lang="en-US" sz="700" dirty="0">
              <a:solidFill>
                <a:srgbClr val="FFFFFF"/>
              </a:solidFill>
              <a:latin typeface="Adobe Clean" pitchFamily="-111" charset="0"/>
            </a:endParaRPr>
          </a:p>
        </p:txBody>
      </p:sp>
      <p:grpSp>
        <p:nvGrpSpPr>
          <p:cNvPr id="10" name="Group 9"/>
          <p:cNvGrpSpPr/>
          <p:nvPr userDrawn="1"/>
        </p:nvGrpSpPr>
        <p:grpSpPr>
          <a:xfrm>
            <a:off x="8786300" y="6528874"/>
            <a:ext cx="204225" cy="256615"/>
            <a:chOff x="8786300" y="6528874"/>
            <a:chExt cx="204225" cy="256615"/>
          </a:xfrm>
        </p:grpSpPr>
        <p:sp>
          <p:nvSpPr>
            <p:cNvPr id="11" name="Freeform 10"/>
            <p:cNvSpPr>
              <a:spLocks noEditPoints="1"/>
            </p:cNvSpPr>
            <p:nvPr/>
          </p:nvSpPr>
          <p:spPr bwMode="auto">
            <a:xfrm>
              <a:off x="8788450" y="6725362"/>
              <a:ext cx="36545" cy="60127"/>
            </a:xfrm>
            <a:custGeom>
              <a:avLst/>
              <a:gdLst>
                <a:gd name="T0" fmla="*/ 540229938 w 212"/>
                <a:gd name="T1" fmla="*/ 2083798107 h 332"/>
                <a:gd name="T2" fmla="*/ 426475886 w 212"/>
                <a:gd name="T3" fmla="*/ 2147483647 h 332"/>
                <a:gd name="T4" fmla="*/ 0 w 212"/>
                <a:gd name="T5" fmla="*/ 2147483647 h 332"/>
                <a:gd name="T6" fmla="*/ 525996886 w 212"/>
                <a:gd name="T7" fmla="*/ 0 h 332"/>
                <a:gd name="T8" fmla="*/ 1037797444 w 212"/>
                <a:gd name="T9" fmla="*/ 0 h 332"/>
                <a:gd name="T10" fmla="*/ 1506935762 w 212"/>
                <a:gd name="T11" fmla="*/ 2147483647 h 332"/>
                <a:gd name="T12" fmla="*/ 1094656011 w 212"/>
                <a:gd name="T13" fmla="*/ 2147483647 h 332"/>
                <a:gd name="T14" fmla="*/ 980938876 w 212"/>
                <a:gd name="T15" fmla="*/ 2083798107 h 332"/>
                <a:gd name="T16" fmla="*/ 540229938 w 212"/>
                <a:gd name="T17" fmla="*/ 2083798107 h 332"/>
                <a:gd name="T18" fmla="*/ 938276636 w 212"/>
                <a:gd name="T19" fmla="*/ 1703423933 h 332"/>
                <a:gd name="T20" fmla="*/ 852988688 w 212"/>
                <a:gd name="T21" fmla="*/ 1108041259 h 332"/>
                <a:gd name="T22" fmla="*/ 852988688 w 212"/>
                <a:gd name="T23" fmla="*/ 1108041259 h 332"/>
                <a:gd name="T24" fmla="*/ 767700933 w 212"/>
                <a:gd name="T25" fmla="*/ 479618371 h 332"/>
                <a:gd name="T26" fmla="*/ 767700933 w 212"/>
                <a:gd name="T27" fmla="*/ 479618371 h 332"/>
                <a:gd name="T28" fmla="*/ 767700933 w 212"/>
                <a:gd name="T29" fmla="*/ 479618371 h 332"/>
                <a:gd name="T30" fmla="*/ 682376261 w 212"/>
                <a:gd name="T31" fmla="*/ 1108041259 h 332"/>
                <a:gd name="T32" fmla="*/ 582855261 w 212"/>
                <a:gd name="T33" fmla="*/ 1703423933 h 332"/>
                <a:gd name="T34" fmla="*/ 938276636 w 212"/>
                <a:gd name="T35" fmla="*/ 1703423933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332"/>
                <a:gd name="T56" fmla="*/ 212 w 212"/>
                <a:gd name="T57" fmla="*/ 332 h 3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332">
                  <a:moveTo>
                    <a:pt x="76" y="252"/>
                  </a:moveTo>
                  <a:lnTo>
                    <a:pt x="60" y="332"/>
                  </a:lnTo>
                  <a:lnTo>
                    <a:pt x="0" y="332"/>
                  </a:lnTo>
                  <a:lnTo>
                    <a:pt x="74" y="0"/>
                  </a:lnTo>
                  <a:lnTo>
                    <a:pt x="146" y="0"/>
                  </a:lnTo>
                  <a:lnTo>
                    <a:pt x="212" y="332"/>
                  </a:lnTo>
                  <a:lnTo>
                    <a:pt x="154" y="332"/>
                  </a:lnTo>
                  <a:lnTo>
                    <a:pt x="138" y="252"/>
                  </a:lnTo>
                  <a:lnTo>
                    <a:pt x="76" y="252"/>
                  </a:lnTo>
                  <a:close/>
                  <a:moveTo>
                    <a:pt x="132" y="206"/>
                  </a:moveTo>
                  <a:lnTo>
                    <a:pt x="120" y="134"/>
                  </a:lnTo>
                  <a:lnTo>
                    <a:pt x="108" y="58"/>
                  </a:lnTo>
                  <a:lnTo>
                    <a:pt x="96" y="134"/>
                  </a:lnTo>
                  <a:lnTo>
                    <a:pt x="82" y="206"/>
                  </a:lnTo>
                  <a:lnTo>
                    <a:pt x="132" y="206"/>
                  </a:lnTo>
                  <a:close/>
                </a:path>
              </a:pathLst>
            </a:custGeom>
            <a:solidFill>
              <a:srgbClr val="FFFFFF"/>
            </a:solidFill>
            <a:ln w="9525">
              <a:noFill/>
              <a:round/>
              <a:headEnd/>
              <a:tailEnd/>
            </a:ln>
          </p:spPr>
          <p:txBody>
            <a:bodyPr/>
            <a:lstStyle/>
            <a:p>
              <a:pPr fontAlgn="auto">
                <a:spcBef>
                  <a:spcPts val="0"/>
                </a:spcBef>
                <a:spcAft>
                  <a:spcPts val="0"/>
                </a:spcAft>
              </a:pPr>
              <a:endParaRPr lang="en-US" dirty="0">
                <a:solidFill>
                  <a:srgbClr val="FFFFFF"/>
                </a:solidFill>
                <a:latin typeface="Adobe Clean"/>
              </a:endParaRPr>
            </a:p>
          </p:txBody>
        </p:sp>
        <p:sp>
          <p:nvSpPr>
            <p:cNvPr id="12" name="Freeform 11"/>
            <p:cNvSpPr>
              <a:spLocks noEditPoints="1"/>
            </p:cNvSpPr>
            <p:nvPr/>
          </p:nvSpPr>
          <p:spPr bwMode="auto">
            <a:xfrm>
              <a:off x="8828220" y="6724288"/>
              <a:ext cx="32246" cy="61201"/>
            </a:xfrm>
            <a:custGeom>
              <a:avLst/>
              <a:gdLst>
                <a:gd name="T0" fmla="*/ 1389229327 w 182"/>
                <a:gd name="T1" fmla="*/ 2110823318 h 346"/>
                <a:gd name="T2" fmla="*/ 1404655613 w 182"/>
                <a:gd name="T3" fmla="*/ 2147483647 h 346"/>
                <a:gd name="T4" fmla="*/ 972444917 w 182"/>
                <a:gd name="T5" fmla="*/ 2147483647 h 346"/>
                <a:gd name="T6" fmla="*/ 972444917 w 182"/>
                <a:gd name="T7" fmla="*/ 2147483647 h 346"/>
                <a:gd name="T8" fmla="*/ 818103406 w 182"/>
                <a:gd name="T9" fmla="*/ 2147483647 h 346"/>
                <a:gd name="T10" fmla="*/ 648296677 w 182"/>
                <a:gd name="T11" fmla="*/ 2147483647 h 346"/>
                <a:gd name="T12" fmla="*/ 586552207 w 182"/>
                <a:gd name="T13" fmla="*/ 2147483647 h 346"/>
                <a:gd name="T14" fmla="*/ 447637180 w 182"/>
                <a:gd name="T15" fmla="*/ 2147483647 h 346"/>
                <a:gd name="T16" fmla="*/ 324148240 w 182"/>
                <a:gd name="T17" fmla="*/ 2147483647 h 346"/>
                <a:gd name="T18" fmla="*/ 154341511 w 182"/>
                <a:gd name="T19" fmla="*/ 2147483647 h 346"/>
                <a:gd name="T20" fmla="*/ 46317986 w 182"/>
                <a:gd name="T21" fmla="*/ 2095415750 h 346"/>
                <a:gd name="T22" fmla="*/ 0 w 182"/>
                <a:gd name="T23" fmla="*/ 1710229130 h 346"/>
                <a:gd name="T24" fmla="*/ 15426286 w 182"/>
                <a:gd name="T25" fmla="*/ 1479117000 h 346"/>
                <a:gd name="T26" fmla="*/ 108062456 w 182"/>
                <a:gd name="T27" fmla="*/ 1124745318 h 346"/>
                <a:gd name="T28" fmla="*/ 277830253 w 182"/>
                <a:gd name="T29" fmla="*/ 878225818 h 346"/>
                <a:gd name="T30" fmla="*/ 478489751 w 182"/>
                <a:gd name="T31" fmla="*/ 770373438 h 346"/>
                <a:gd name="T32" fmla="*/ 601978493 w 182"/>
                <a:gd name="T33" fmla="*/ 754966068 h 346"/>
                <a:gd name="T34" fmla="*/ 802677120 w 182"/>
                <a:gd name="T35" fmla="*/ 801188375 h 346"/>
                <a:gd name="T36" fmla="*/ 910700447 w 182"/>
                <a:gd name="T37" fmla="*/ 939855693 h 346"/>
                <a:gd name="T38" fmla="*/ 926165862 w 182"/>
                <a:gd name="T39" fmla="*/ 0 h 346"/>
                <a:gd name="T40" fmla="*/ 926165862 w 182"/>
                <a:gd name="T41" fmla="*/ 1494524568 h 346"/>
                <a:gd name="T42" fmla="*/ 926165862 w 182"/>
                <a:gd name="T43" fmla="*/ 1386672188 h 346"/>
                <a:gd name="T44" fmla="*/ 895274161 w 182"/>
                <a:gd name="T45" fmla="*/ 1294227375 h 346"/>
                <a:gd name="T46" fmla="*/ 802677120 w 182"/>
                <a:gd name="T47" fmla="*/ 1155560255 h 346"/>
                <a:gd name="T48" fmla="*/ 725467235 w 182"/>
                <a:gd name="T49" fmla="*/ 1140152688 h 346"/>
                <a:gd name="T50" fmla="*/ 663722963 w 182"/>
                <a:gd name="T51" fmla="*/ 1155560255 h 346"/>
                <a:gd name="T52" fmla="*/ 555699438 w 182"/>
                <a:gd name="T53" fmla="*/ 1248005068 h 346"/>
                <a:gd name="T54" fmla="*/ 493955166 w 182"/>
                <a:gd name="T55" fmla="*/ 1402079755 h 346"/>
                <a:gd name="T56" fmla="*/ 463063465 w 182"/>
                <a:gd name="T57" fmla="*/ 1725636500 h 346"/>
                <a:gd name="T58" fmla="*/ 478489751 w 182"/>
                <a:gd name="T59" fmla="*/ 1848896250 h 346"/>
                <a:gd name="T60" fmla="*/ 509381452 w 182"/>
                <a:gd name="T61" fmla="*/ 2064600813 h 346"/>
                <a:gd name="T62" fmla="*/ 571125922 w 182"/>
                <a:gd name="T63" fmla="*/ 2147483647 h 346"/>
                <a:gd name="T64" fmla="*/ 663722963 w 182"/>
                <a:gd name="T65" fmla="*/ 2147483647 h 346"/>
                <a:gd name="T66" fmla="*/ 710040950 w 182"/>
                <a:gd name="T67" fmla="*/ 2147483647 h 346"/>
                <a:gd name="T68" fmla="*/ 818103406 w 182"/>
                <a:gd name="T69" fmla="*/ 2147483647 h 346"/>
                <a:gd name="T70" fmla="*/ 910700447 w 182"/>
                <a:gd name="T71" fmla="*/ 2095415750 h 346"/>
                <a:gd name="T72" fmla="*/ 926165862 w 182"/>
                <a:gd name="T73" fmla="*/ 2049193443 h 346"/>
                <a:gd name="T74" fmla="*/ 926165862 w 182"/>
                <a:gd name="T75" fmla="*/ 1494524568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2"/>
                <a:gd name="T115" fmla="*/ 0 h 346"/>
                <a:gd name="T116" fmla="*/ 182 w 182"/>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2" h="346">
                  <a:moveTo>
                    <a:pt x="180" y="0"/>
                  </a:moveTo>
                  <a:lnTo>
                    <a:pt x="180" y="274"/>
                  </a:lnTo>
                  <a:lnTo>
                    <a:pt x="182" y="342"/>
                  </a:lnTo>
                  <a:lnTo>
                    <a:pt x="130" y="342"/>
                  </a:lnTo>
                  <a:lnTo>
                    <a:pt x="126" y="314"/>
                  </a:lnTo>
                  <a:lnTo>
                    <a:pt x="118" y="328"/>
                  </a:lnTo>
                  <a:lnTo>
                    <a:pt x="106" y="338"/>
                  </a:lnTo>
                  <a:lnTo>
                    <a:pt x="92" y="344"/>
                  </a:lnTo>
                  <a:lnTo>
                    <a:pt x="84" y="346"/>
                  </a:lnTo>
                  <a:lnTo>
                    <a:pt x="76" y="346"/>
                  </a:lnTo>
                  <a:lnTo>
                    <a:pt x="66" y="346"/>
                  </a:lnTo>
                  <a:lnTo>
                    <a:pt x="58" y="344"/>
                  </a:lnTo>
                  <a:lnTo>
                    <a:pt x="50" y="342"/>
                  </a:lnTo>
                  <a:lnTo>
                    <a:pt x="42" y="338"/>
                  </a:lnTo>
                  <a:lnTo>
                    <a:pt x="30" y="326"/>
                  </a:lnTo>
                  <a:lnTo>
                    <a:pt x="20" y="310"/>
                  </a:lnTo>
                  <a:lnTo>
                    <a:pt x="12" y="292"/>
                  </a:lnTo>
                  <a:lnTo>
                    <a:pt x="6" y="272"/>
                  </a:lnTo>
                  <a:lnTo>
                    <a:pt x="2" y="248"/>
                  </a:lnTo>
                  <a:lnTo>
                    <a:pt x="0" y="222"/>
                  </a:lnTo>
                  <a:lnTo>
                    <a:pt x="2" y="192"/>
                  </a:lnTo>
                  <a:lnTo>
                    <a:pt x="6" y="168"/>
                  </a:lnTo>
                  <a:lnTo>
                    <a:pt x="14" y="146"/>
                  </a:lnTo>
                  <a:lnTo>
                    <a:pt x="24" y="128"/>
                  </a:lnTo>
                  <a:lnTo>
                    <a:pt x="36" y="114"/>
                  </a:lnTo>
                  <a:lnTo>
                    <a:pt x="48" y="106"/>
                  </a:lnTo>
                  <a:lnTo>
                    <a:pt x="62" y="100"/>
                  </a:lnTo>
                  <a:lnTo>
                    <a:pt x="78" y="98"/>
                  </a:lnTo>
                  <a:lnTo>
                    <a:pt x="92" y="100"/>
                  </a:lnTo>
                  <a:lnTo>
                    <a:pt x="104" y="104"/>
                  </a:lnTo>
                  <a:lnTo>
                    <a:pt x="112" y="112"/>
                  </a:lnTo>
                  <a:lnTo>
                    <a:pt x="118" y="122"/>
                  </a:lnTo>
                  <a:lnTo>
                    <a:pt x="120" y="122"/>
                  </a:lnTo>
                  <a:lnTo>
                    <a:pt x="120" y="0"/>
                  </a:lnTo>
                  <a:lnTo>
                    <a:pt x="180" y="0"/>
                  </a:lnTo>
                  <a:close/>
                  <a:moveTo>
                    <a:pt x="120" y="194"/>
                  </a:moveTo>
                  <a:lnTo>
                    <a:pt x="120" y="194"/>
                  </a:lnTo>
                  <a:lnTo>
                    <a:pt x="120" y="180"/>
                  </a:lnTo>
                  <a:lnTo>
                    <a:pt x="116" y="168"/>
                  </a:lnTo>
                  <a:lnTo>
                    <a:pt x="110" y="158"/>
                  </a:lnTo>
                  <a:lnTo>
                    <a:pt x="104" y="150"/>
                  </a:lnTo>
                  <a:lnTo>
                    <a:pt x="98" y="148"/>
                  </a:lnTo>
                  <a:lnTo>
                    <a:pt x="94" y="148"/>
                  </a:lnTo>
                  <a:lnTo>
                    <a:pt x="86" y="150"/>
                  </a:lnTo>
                  <a:lnTo>
                    <a:pt x="78" y="154"/>
                  </a:lnTo>
                  <a:lnTo>
                    <a:pt x="72" y="162"/>
                  </a:lnTo>
                  <a:lnTo>
                    <a:pt x="68" y="170"/>
                  </a:lnTo>
                  <a:lnTo>
                    <a:pt x="64" y="182"/>
                  </a:lnTo>
                  <a:lnTo>
                    <a:pt x="62" y="194"/>
                  </a:lnTo>
                  <a:lnTo>
                    <a:pt x="60" y="224"/>
                  </a:lnTo>
                  <a:lnTo>
                    <a:pt x="62" y="240"/>
                  </a:lnTo>
                  <a:lnTo>
                    <a:pt x="64" y="254"/>
                  </a:lnTo>
                  <a:lnTo>
                    <a:pt x="66" y="268"/>
                  </a:lnTo>
                  <a:lnTo>
                    <a:pt x="70" y="278"/>
                  </a:lnTo>
                  <a:lnTo>
                    <a:pt x="74" y="286"/>
                  </a:lnTo>
                  <a:lnTo>
                    <a:pt x="80" y="292"/>
                  </a:lnTo>
                  <a:lnTo>
                    <a:pt x="86" y="296"/>
                  </a:lnTo>
                  <a:lnTo>
                    <a:pt x="92" y="298"/>
                  </a:lnTo>
                  <a:lnTo>
                    <a:pt x="100" y="296"/>
                  </a:lnTo>
                  <a:lnTo>
                    <a:pt x="106" y="292"/>
                  </a:lnTo>
                  <a:lnTo>
                    <a:pt x="112" y="284"/>
                  </a:lnTo>
                  <a:lnTo>
                    <a:pt x="118" y="272"/>
                  </a:lnTo>
                  <a:lnTo>
                    <a:pt x="120" y="266"/>
                  </a:lnTo>
                  <a:lnTo>
                    <a:pt x="120" y="258"/>
                  </a:lnTo>
                  <a:lnTo>
                    <a:pt x="120" y="194"/>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3" name="Freeform 12"/>
            <p:cNvSpPr>
              <a:spLocks noEditPoints="1"/>
            </p:cNvSpPr>
            <p:nvPr/>
          </p:nvSpPr>
          <p:spPr bwMode="auto">
            <a:xfrm>
              <a:off x="8865840" y="6741467"/>
              <a:ext cx="31171" cy="44022"/>
            </a:xfrm>
            <a:custGeom>
              <a:avLst/>
              <a:gdLst>
                <a:gd name="T0" fmla="*/ 627434408 w 182"/>
                <a:gd name="T1" fmla="*/ 1930842020 h 248"/>
                <a:gd name="T2" fmla="*/ 376467904 w 182"/>
                <a:gd name="T3" fmla="*/ 1868540196 h 248"/>
                <a:gd name="T4" fmla="*/ 167323101 w 182"/>
                <a:gd name="T5" fmla="*/ 1681713805 h 248"/>
                <a:gd name="T6" fmla="*/ 41821701 w 182"/>
                <a:gd name="T7" fmla="*/ 1385839502 h 248"/>
                <a:gd name="T8" fmla="*/ 0 w 182"/>
                <a:gd name="T9" fmla="*/ 965440631 h 248"/>
                <a:gd name="T10" fmla="*/ 13940631 w 182"/>
                <a:gd name="T11" fmla="*/ 731868152 h 248"/>
                <a:gd name="T12" fmla="*/ 111560960 w 182"/>
                <a:gd name="T13" fmla="*/ 358136488 h 248"/>
                <a:gd name="T14" fmla="*/ 292788014 w 182"/>
                <a:gd name="T15" fmla="*/ 124564206 h 248"/>
                <a:gd name="T16" fmla="*/ 515873448 w 182"/>
                <a:gd name="T17" fmla="*/ 15555735 h 248"/>
                <a:gd name="T18" fmla="*/ 641374848 w 182"/>
                <a:gd name="T19" fmla="*/ 0 h 248"/>
                <a:gd name="T20" fmla="*/ 906281982 w 182"/>
                <a:gd name="T21" fmla="*/ 62301626 h 248"/>
                <a:gd name="T22" fmla="*/ 1101486154 w 182"/>
                <a:gd name="T23" fmla="*/ 249128215 h 248"/>
                <a:gd name="T24" fmla="*/ 1226987554 w 182"/>
                <a:gd name="T25" fmla="*/ 560558055 h 248"/>
                <a:gd name="T26" fmla="*/ 1268809256 w 182"/>
                <a:gd name="T27" fmla="*/ 965440631 h 248"/>
                <a:gd name="T28" fmla="*/ 1254868816 w 182"/>
                <a:gd name="T29" fmla="*/ 1105560573 h 248"/>
                <a:gd name="T30" fmla="*/ 1226987554 w 182"/>
                <a:gd name="T31" fmla="*/ 1339133053 h 248"/>
                <a:gd name="T32" fmla="*/ 1171225413 w 182"/>
                <a:gd name="T33" fmla="*/ 1525998687 h 248"/>
                <a:gd name="T34" fmla="*/ 1087545523 w 182"/>
                <a:gd name="T35" fmla="*/ 1681713805 h 248"/>
                <a:gd name="T36" fmla="*/ 948103493 w 182"/>
                <a:gd name="T37" fmla="*/ 1837428725 h 248"/>
                <a:gd name="T38" fmla="*/ 738958881 w 182"/>
                <a:gd name="T39" fmla="*/ 1930842020 h 248"/>
                <a:gd name="T40" fmla="*/ 627434408 w 182"/>
                <a:gd name="T41" fmla="*/ 1930842020 h 248"/>
                <a:gd name="T42" fmla="*/ 641374848 w 182"/>
                <a:gd name="T43" fmla="*/ 1572705334 h 248"/>
                <a:gd name="T44" fmla="*/ 738958881 w 182"/>
                <a:gd name="T45" fmla="*/ 1525998687 h 248"/>
                <a:gd name="T46" fmla="*/ 794757509 w 182"/>
                <a:gd name="T47" fmla="*/ 1370283766 h 248"/>
                <a:gd name="T48" fmla="*/ 836579211 w 182"/>
                <a:gd name="T49" fmla="*/ 965440631 h 248"/>
                <a:gd name="T50" fmla="*/ 836579211 w 182"/>
                <a:gd name="T51" fmla="*/ 762979821 h 248"/>
                <a:gd name="T52" fmla="*/ 794757509 w 182"/>
                <a:gd name="T53" fmla="*/ 560558055 h 248"/>
                <a:gd name="T54" fmla="*/ 738958881 w 182"/>
                <a:gd name="T55" fmla="*/ 404843135 h 248"/>
                <a:gd name="T56" fmla="*/ 627434408 w 182"/>
                <a:gd name="T57" fmla="*/ 358136488 h 248"/>
                <a:gd name="T58" fmla="*/ 571672076 w 182"/>
                <a:gd name="T59" fmla="*/ 373692421 h 248"/>
                <a:gd name="T60" fmla="*/ 487992377 w 182"/>
                <a:gd name="T61" fmla="*/ 482700694 h 248"/>
                <a:gd name="T62" fmla="*/ 446170676 w 182"/>
                <a:gd name="T63" fmla="*/ 654010791 h 248"/>
                <a:gd name="T64" fmla="*/ 418289605 w 182"/>
                <a:gd name="T65" fmla="*/ 965440631 h 248"/>
                <a:gd name="T66" fmla="*/ 432230045 w 182"/>
                <a:gd name="T67" fmla="*/ 1198973868 h 248"/>
                <a:gd name="T68" fmla="*/ 460111307 w 182"/>
                <a:gd name="T69" fmla="*/ 1385839502 h 248"/>
                <a:gd name="T70" fmla="*/ 529850566 w 182"/>
                <a:gd name="T71" fmla="*/ 1525998687 h 248"/>
                <a:gd name="T72" fmla="*/ 641374848 w 182"/>
                <a:gd name="T73" fmla="*/ 1572705334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2"/>
                <a:gd name="T112" fmla="*/ 0 h 248"/>
                <a:gd name="T113" fmla="*/ 182 w 182"/>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2" h="248">
                  <a:moveTo>
                    <a:pt x="90" y="248"/>
                  </a:moveTo>
                  <a:lnTo>
                    <a:pt x="90" y="248"/>
                  </a:lnTo>
                  <a:lnTo>
                    <a:pt x="70" y="246"/>
                  </a:lnTo>
                  <a:lnTo>
                    <a:pt x="54" y="240"/>
                  </a:lnTo>
                  <a:lnTo>
                    <a:pt x="38" y="230"/>
                  </a:lnTo>
                  <a:lnTo>
                    <a:pt x="24" y="216"/>
                  </a:lnTo>
                  <a:lnTo>
                    <a:pt x="14" y="198"/>
                  </a:lnTo>
                  <a:lnTo>
                    <a:pt x="6" y="178"/>
                  </a:lnTo>
                  <a:lnTo>
                    <a:pt x="2" y="152"/>
                  </a:lnTo>
                  <a:lnTo>
                    <a:pt x="0" y="124"/>
                  </a:lnTo>
                  <a:lnTo>
                    <a:pt x="2" y="94"/>
                  </a:lnTo>
                  <a:lnTo>
                    <a:pt x="8" y="68"/>
                  </a:lnTo>
                  <a:lnTo>
                    <a:pt x="16" y="46"/>
                  </a:lnTo>
                  <a:lnTo>
                    <a:pt x="28" y="30"/>
                  </a:lnTo>
                  <a:lnTo>
                    <a:pt x="42" y="16"/>
                  </a:lnTo>
                  <a:lnTo>
                    <a:pt x="58" y="6"/>
                  </a:lnTo>
                  <a:lnTo>
                    <a:pt x="74" y="2"/>
                  </a:lnTo>
                  <a:lnTo>
                    <a:pt x="92" y="0"/>
                  </a:lnTo>
                  <a:lnTo>
                    <a:pt x="112" y="2"/>
                  </a:lnTo>
                  <a:lnTo>
                    <a:pt x="130" y="8"/>
                  </a:lnTo>
                  <a:lnTo>
                    <a:pt x="144" y="18"/>
                  </a:lnTo>
                  <a:lnTo>
                    <a:pt x="158" y="32"/>
                  </a:lnTo>
                  <a:lnTo>
                    <a:pt x="168" y="50"/>
                  </a:lnTo>
                  <a:lnTo>
                    <a:pt x="176" y="72"/>
                  </a:lnTo>
                  <a:lnTo>
                    <a:pt x="180" y="96"/>
                  </a:lnTo>
                  <a:lnTo>
                    <a:pt x="182" y="124"/>
                  </a:lnTo>
                  <a:lnTo>
                    <a:pt x="180" y="142"/>
                  </a:lnTo>
                  <a:lnTo>
                    <a:pt x="178" y="158"/>
                  </a:lnTo>
                  <a:lnTo>
                    <a:pt x="176" y="172"/>
                  </a:lnTo>
                  <a:lnTo>
                    <a:pt x="172" y="184"/>
                  </a:lnTo>
                  <a:lnTo>
                    <a:pt x="168" y="196"/>
                  </a:lnTo>
                  <a:lnTo>
                    <a:pt x="162" y="206"/>
                  </a:lnTo>
                  <a:lnTo>
                    <a:pt x="156" y="216"/>
                  </a:lnTo>
                  <a:lnTo>
                    <a:pt x="150" y="224"/>
                  </a:lnTo>
                  <a:lnTo>
                    <a:pt x="136" y="236"/>
                  </a:lnTo>
                  <a:lnTo>
                    <a:pt x="120" y="244"/>
                  </a:lnTo>
                  <a:lnTo>
                    <a:pt x="106" y="248"/>
                  </a:lnTo>
                  <a:lnTo>
                    <a:pt x="92" y="248"/>
                  </a:lnTo>
                  <a:lnTo>
                    <a:pt x="90" y="248"/>
                  </a:lnTo>
                  <a:close/>
                  <a:moveTo>
                    <a:pt x="92" y="202"/>
                  </a:moveTo>
                  <a:lnTo>
                    <a:pt x="92" y="202"/>
                  </a:lnTo>
                  <a:lnTo>
                    <a:pt x="100" y="200"/>
                  </a:lnTo>
                  <a:lnTo>
                    <a:pt x="106" y="196"/>
                  </a:lnTo>
                  <a:lnTo>
                    <a:pt x="112" y="188"/>
                  </a:lnTo>
                  <a:lnTo>
                    <a:pt x="114" y="176"/>
                  </a:lnTo>
                  <a:lnTo>
                    <a:pt x="120" y="152"/>
                  </a:lnTo>
                  <a:lnTo>
                    <a:pt x="120" y="124"/>
                  </a:lnTo>
                  <a:lnTo>
                    <a:pt x="120" y="98"/>
                  </a:lnTo>
                  <a:lnTo>
                    <a:pt x="118" y="84"/>
                  </a:lnTo>
                  <a:lnTo>
                    <a:pt x="114" y="72"/>
                  </a:lnTo>
                  <a:lnTo>
                    <a:pt x="110" y="62"/>
                  </a:lnTo>
                  <a:lnTo>
                    <a:pt x="106" y="52"/>
                  </a:lnTo>
                  <a:lnTo>
                    <a:pt x="100" y="48"/>
                  </a:lnTo>
                  <a:lnTo>
                    <a:pt x="90" y="46"/>
                  </a:lnTo>
                  <a:lnTo>
                    <a:pt x="82" y="48"/>
                  </a:lnTo>
                  <a:lnTo>
                    <a:pt x="76" y="52"/>
                  </a:lnTo>
                  <a:lnTo>
                    <a:pt x="70" y="62"/>
                  </a:lnTo>
                  <a:lnTo>
                    <a:pt x="66" y="72"/>
                  </a:lnTo>
                  <a:lnTo>
                    <a:pt x="64" y="84"/>
                  </a:lnTo>
                  <a:lnTo>
                    <a:pt x="62" y="98"/>
                  </a:lnTo>
                  <a:lnTo>
                    <a:pt x="60" y="124"/>
                  </a:lnTo>
                  <a:lnTo>
                    <a:pt x="62" y="154"/>
                  </a:lnTo>
                  <a:lnTo>
                    <a:pt x="64" y="166"/>
                  </a:lnTo>
                  <a:lnTo>
                    <a:pt x="66" y="178"/>
                  </a:lnTo>
                  <a:lnTo>
                    <a:pt x="70" y="188"/>
                  </a:lnTo>
                  <a:lnTo>
                    <a:pt x="76" y="196"/>
                  </a:lnTo>
                  <a:lnTo>
                    <a:pt x="82" y="200"/>
                  </a:lnTo>
                  <a:lnTo>
                    <a:pt x="92" y="202"/>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4" name="Freeform 13"/>
            <p:cNvSpPr>
              <a:spLocks noEditPoints="1"/>
            </p:cNvSpPr>
            <p:nvPr/>
          </p:nvSpPr>
          <p:spPr bwMode="auto">
            <a:xfrm>
              <a:off x="8904535" y="6724288"/>
              <a:ext cx="31171" cy="61201"/>
            </a:xfrm>
            <a:custGeom>
              <a:avLst/>
              <a:gdLst>
                <a:gd name="T0" fmla="*/ 432230045 w 182"/>
                <a:gd name="T1" fmla="*/ 0 h 346"/>
                <a:gd name="T2" fmla="*/ 432230045 w 182"/>
                <a:gd name="T3" fmla="*/ 970670630 h 346"/>
                <a:gd name="T4" fmla="*/ 501932817 w 182"/>
                <a:gd name="T5" fmla="*/ 878225818 h 346"/>
                <a:gd name="T6" fmla="*/ 669256109 w 182"/>
                <a:gd name="T7" fmla="*/ 770373438 h 346"/>
                <a:gd name="T8" fmla="*/ 780816879 w 182"/>
                <a:gd name="T9" fmla="*/ 754966068 h 346"/>
                <a:gd name="T10" fmla="*/ 892341352 w 182"/>
                <a:gd name="T11" fmla="*/ 770373438 h 346"/>
                <a:gd name="T12" fmla="*/ 1073605084 w 182"/>
                <a:gd name="T13" fmla="*/ 909040755 h 346"/>
                <a:gd name="T14" fmla="*/ 1199106484 w 182"/>
                <a:gd name="T15" fmla="*/ 1140152688 h 346"/>
                <a:gd name="T16" fmla="*/ 1254868816 w 182"/>
                <a:gd name="T17" fmla="*/ 1479117000 h 346"/>
                <a:gd name="T18" fmla="*/ 1268809256 w 182"/>
                <a:gd name="T19" fmla="*/ 1664006625 h 346"/>
                <a:gd name="T20" fmla="*/ 1226987554 w 182"/>
                <a:gd name="T21" fmla="*/ 2095415750 h 346"/>
                <a:gd name="T22" fmla="*/ 1101486154 w 182"/>
                <a:gd name="T23" fmla="*/ 2147483647 h 346"/>
                <a:gd name="T24" fmla="*/ 934163053 w 182"/>
                <a:gd name="T25" fmla="*/ 2147483647 h 346"/>
                <a:gd name="T26" fmla="*/ 725018250 w 182"/>
                <a:gd name="T27" fmla="*/ 2147483647 h 346"/>
                <a:gd name="T28" fmla="*/ 613493777 w 182"/>
                <a:gd name="T29" fmla="*/ 2147483647 h 346"/>
                <a:gd name="T30" fmla="*/ 460111307 w 182"/>
                <a:gd name="T31" fmla="*/ 2147483647 h 346"/>
                <a:gd name="T32" fmla="*/ 376467904 w 182"/>
                <a:gd name="T33" fmla="*/ 2147483647 h 346"/>
                <a:gd name="T34" fmla="*/ 0 w 182"/>
                <a:gd name="T35" fmla="*/ 2147483647 h 346"/>
                <a:gd name="T36" fmla="*/ 13940631 w 182"/>
                <a:gd name="T37" fmla="*/ 2110823318 h 346"/>
                <a:gd name="T38" fmla="*/ 432230045 w 182"/>
                <a:gd name="T39" fmla="*/ 1972156000 h 346"/>
                <a:gd name="T40" fmla="*/ 432230045 w 182"/>
                <a:gd name="T41" fmla="*/ 2049193443 h 346"/>
                <a:gd name="T42" fmla="*/ 446170676 w 182"/>
                <a:gd name="T43" fmla="*/ 2095415750 h 346"/>
                <a:gd name="T44" fmla="*/ 529850566 w 182"/>
                <a:gd name="T45" fmla="*/ 2147483647 h 346"/>
                <a:gd name="T46" fmla="*/ 613493777 w 182"/>
                <a:gd name="T47" fmla="*/ 2147483647 h 346"/>
                <a:gd name="T48" fmla="*/ 669256109 w 182"/>
                <a:gd name="T49" fmla="*/ 2147483647 h 346"/>
                <a:gd name="T50" fmla="*/ 752935808 w 182"/>
                <a:gd name="T51" fmla="*/ 2147483647 h 346"/>
                <a:gd name="T52" fmla="*/ 808698140 w 182"/>
                <a:gd name="T53" fmla="*/ 2049193443 h 346"/>
                <a:gd name="T54" fmla="*/ 836579211 w 182"/>
                <a:gd name="T55" fmla="*/ 1694821563 h 346"/>
                <a:gd name="T56" fmla="*/ 836579211 w 182"/>
                <a:gd name="T57" fmla="*/ 1479117000 h 346"/>
                <a:gd name="T58" fmla="*/ 794757509 w 182"/>
                <a:gd name="T59" fmla="*/ 1294227375 h 346"/>
                <a:gd name="T60" fmla="*/ 711077619 w 182"/>
                <a:gd name="T61" fmla="*/ 1186375193 h 346"/>
                <a:gd name="T62" fmla="*/ 613493777 w 182"/>
                <a:gd name="T63" fmla="*/ 1140152688 h 346"/>
                <a:gd name="T64" fmla="*/ 557731636 w 182"/>
                <a:gd name="T65" fmla="*/ 1155560255 h 346"/>
                <a:gd name="T66" fmla="*/ 474051746 w 182"/>
                <a:gd name="T67" fmla="*/ 1263412438 h 346"/>
                <a:gd name="T68" fmla="*/ 446170676 w 182"/>
                <a:gd name="T69" fmla="*/ 1340449880 h 346"/>
                <a:gd name="T70" fmla="*/ 432230045 w 182"/>
                <a:gd name="T71" fmla="*/ 1972156000 h 3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
                <a:gd name="T109" fmla="*/ 0 h 346"/>
                <a:gd name="T110" fmla="*/ 182 w 182"/>
                <a:gd name="T111" fmla="*/ 346 h 3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 h="346">
                  <a:moveTo>
                    <a:pt x="2" y="0"/>
                  </a:moveTo>
                  <a:lnTo>
                    <a:pt x="62" y="0"/>
                  </a:lnTo>
                  <a:lnTo>
                    <a:pt x="62" y="126"/>
                  </a:lnTo>
                  <a:lnTo>
                    <a:pt x="72" y="114"/>
                  </a:lnTo>
                  <a:lnTo>
                    <a:pt x="84" y="104"/>
                  </a:lnTo>
                  <a:lnTo>
                    <a:pt x="96" y="100"/>
                  </a:lnTo>
                  <a:lnTo>
                    <a:pt x="112" y="98"/>
                  </a:lnTo>
                  <a:lnTo>
                    <a:pt x="122" y="98"/>
                  </a:lnTo>
                  <a:lnTo>
                    <a:pt x="128" y="100"/>
                  </a:lnTo>
                  <a:lnTo>
                    <a:pt x="142" y="106"/>
                  </a:lnTo>
                  <a:lnTo>
                    <a:pt x="154" y="118"/>
                  </a:lnTo>
                  <a:lnTo>
                    <a:pt x="164" y="132"/>
                  </a:lnTo>
                  <a:lnTo>
                    <a:pt x="172" y="148"/>
                  </a:lnTo>
                  <a:lnTo>
                    <a:pt x="176" y="170"/>
                  </a:lnTo>
                  <a:lnTo>
                    <a:pt x="180" y="192"/>
                  </a:lnTo>
                  <a:lnTo>
                    <a:pt x="182" y="216"/>
                  </a:lnTo>
                  <a:lnTo>
                    <a:pt x="180" y="246"/>
                  </a:lnTo>
                  <a:lnTo>
                    <a:pt x="176" y="272"/>
                  </a:lnTo>
                  <a:lnTo>
                    <a:pt x="168" y="294"/>
                  </a:lnTo>
                  <a:lnTo>
                    <a:pt x="158" y="314"/>
                  </a:lnTo>
                  <a:lnTo>
                    <a:pt x="148" y="328"/>
                  </a:lnTo>
                  <a:lnTo>
                    <a:pt x="134" y="338"/>
                  </a:lnTo>
                  <a:lnTo>
                    <a:pt x="120" y="344"/>
                  </a:lnTo>
                  <a:lnTo>
                    <a:pt x="104" y="346"/>
                  </a:lnTo>
                  <a:lnTo>
                    <a:pt x="88" y="344"/>
                  </a:lnTo>
                  <a:lnTo>
                    <a:pt x="76" y="340"/>
                  </a:lnTo>
                  <a:lnTo>
                    <a:pt x="66" y="328"/>
                  </a:lnTo>
                  <a:lnTo>
                    <a:pt x="56" y="314"/>
                  </a:lnTo>
                  <a:lnTo>
                    <a:pt x="54" y="314"/>
                  </a:lnTo>
                  <a:lnTo>
                    <a:pt x="50" y="342"/>
                  </a:lnTo>
                  <a:lnTo>
                    <a:pt x="0" y="342"/>
                  </a:lnTo>
                  <a:lnTo>
                    <a:pt x="2" y="274"/>
                  </a:lnTo>
                  <a:lnTo>
                    <a:pt x="2" y="0"/>
                  </a:lnTo>
                  <a:close/>
                  <a:moveTo>
                    <a:pt x="62" y="256"/>
                  </a:moveTo>
                  <a:lnTo>
                    <a:pt x="62" y="256"/>
                  </a:lnTo>
                  <a:lnTo>
                    <a:pt x="62" y="266"/>
                  </a:lnTo>
                  <a:lnTo>
                    <a:pt x="64" y="272"/>
                  </a:lnTo>
                  <a:lnTo>
                    <a:pt x="68" y="284"/>
                  </a:lnTo>
                  <a:lnTo>
                    <a:pt x="76" y="292"/>
                  </a:lnTo>
                  <a:lnTo>
                    <a:pt x="82" y="296"/>
                  </a:lnTo>
                  <a:lnTo>
                    <a:pt x="88" y="298"/>
                  </a:lnTo>
                  <a:lnTo>
                    <a:pt x="96" y="296"/>
                  </a:lnTo>
                  <a:lnTo>
                    <a:pt x="104" y="292"/>
                  </a:lnTo>
                  <a:lnTo>
                    <a:pt x="108" y="286"/>
                  </a:lnTo>
                  <a:lnTo>
                    <a:pt x="114" y="276"/>
                  </a:lnTo>
                  <a:lnTo>
                    <a:pt x="116" y="266"/>
                  </a:lnTo>
                  <a:lnTo>
                    <a:pt x="120" y="252"/>
                  </a:lnTo>
                  <a:lnTo>
                    <a:pt x="120" y="220"/>
                  </a:lnTo>
                  <a:lnTo>
                    <a:pt x="120" y="192"/>
                  </a:lnTo>
                  <a:lnTo>
                    <a:pt x="116" y="178"/>
                  </a:lnTo>
                  <a:lnTo>
                    <a:pt x="114" y="168"/>
                  </a:lnTo>
                  <a:lnTo>
                    <a:pt x="108" y="160"/>
                  </a:lnTo>
                  <a:lnTo>
                    <a:pt x="102" y="154"/>
                  </a:lnTo>
                  <a:lnTo>
                    <a:pt x="96" y="150"/>
                  </a:lnTo>
                  <a:lnTo>
                    <a:pt x="88" y="148"/>
                  </a:lnTo>
                  <a:lnTo>
                    <a:pt x="80" y="150"/>
                  </a:lnTo>
                  <a:lnTo>
                    <a:pt x="72" y="156"/>
                  </a:lnTo>
                  <a:lnTo>
                    <a:pt x="68" y="164"/>
                  </a:lnTo>
                  <a:lnTo>
                    <a:pt x="64" y="174"/>
                  </a:lnTo>
                  <a:lnTo>
                    <a:pt x="62" y="190"/>
                  </a:lnTo>
                  <a:lnTo>
                    <a:pt x="62" y="256"/>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5" name="Freeform 14"/>
            <p:cNvSpPr>
              <a:spLocks noEditPoints="1"/>
            </p:cNvSpPr>
            <p:nvPr/>
          </p:nvSpPr>
          <p:spPr bwMode="auto">
            <a:xfrm>
              <a:off x="8942156" y="6741467"/>
              <a:ext cx="31171" cy="44022"/>
            </a:xfrm>
            <a:custGeom>
              <a:avLst/>
              <a:gdLst>
                <a:gd name="T0" fmla="*/ 447139395 w 176"/>
                <a:gd name="T1" fmla="*/ 1109628385 h 250"/>
                <a:gd name="T2" fmla="*/ 493383008 w 176"/>
                <a:gd name="T3" fmla="*/ 1307239371 h 250"/>
                <a:gd name="T4" fmla="*/ 570455762 w 176"/>
                <a:gd name="T5" fmla="*/ 1444043966 h 250"/>
                <a:gd name="T6" fmla="*/ 693811441 w 176"/>
                <a:gd name="T7" fmla="*/ 1520042172 h 250"/>
                <a:gd name="T8" fmla="*/ 863410535 w 176"/>
                <a:gd name="T9" fmla="*/ 1550464734 h 250"/>
                <a:gd name="T10" fmla="*/ 955936875 w 176"/>
                <a:gd name="T11" fmla="*/ 1535272721 h 250"/>
                <a:gd name="T12" fmla="*/ 1202608921 w 176"/>
                <a:gd name="T13" fmla="*/ 1474466528 h 250"/>
                <a:gd name="T14" fmla="*/ 1264267204 w 176"/>
                <a:gd name="T15" fmla="*/ 1808881912 h 250"/>
                <a:gd name="T16" fmla="*/ 1048424299 w 176"/>
                <a:gd name="T17" fmla="*/ 1869688302 h 250"/>
                <a:gd name="T18" fmla="*/ 770923112 w 176"/>
                <a:gd name="T19" fmla="*/ 1900072131 h 250"/>
                <a:gd name="T20" fmla="*/ 601324018 w 176"/>
                <a:gd name="T21" fmla="*/ 1884880118 h 250"/>
                <a:gd name="T22" fmla="*/ 308369245 w 176"/>
                <a:gd name="T23" fmla="*/ 1763267535 h 250"/>
                <a:gd name="T24" fmla="*/ 107941009 w 176"/>
                <a:gd name="T25" fmla="*/ 1520042172 h 250"/>
                <a:gd name="T26" fmla="*/ 15414472 w 176"/>
                <a:gd name="T27" fmla="*/ 1185626788 h 250"/>
                <a:gd name="T28" fmla="*/ 0 w 176"/>
                <a:gd name="T29" fmla="*/ 988054535 h 250"/>
                <a:gd name="T30" fmla="*/ 61658282 w 176"/>
                <a:gd name="T31" fmla="*/ 577640747 h 250"/>
                <a:gd name="T32" fmla="*/ 215842905 w 176"/>
                <a:gd name="T33" fmla="*/ 273609191 h 250"/>
                <a:gd name="T34" fmla="*/ 447139395 w 176"/>
                <a:gd name="T35" fmla="*/ 75998206 h 250"/>
                <a:gd name="T36" fmla="*/ 724640582 w 176"/>
                <a:gd name="T37" fmla="*/ 0 h 250"/>
                <a:gd name="T38" fmla="*/ 863410535 w 176"/>
                <a:gd name="T39" fmla="*/ 15192013 h 250"/>
                <a:gd name="T40" fmla="*/ 1094668109 w 176"/>
                <a:gd name="T41" fmla="*/ 136804596 h 250"/>
                <a:gd name="T42" fmla="*/ 1264267204 w 176"/>
                <a:gd name="T43" fmla="*/ 364799213 h 250"/>
                <a:gd name="T44" fmla="*/ 1341379072 w 176"/>
                <a:gd name="T45" fmla="*/ 668830966 h 250"/>
                <a:gd name="T46" fmla="*/ 1356793544 w 176"/>
                <a:gd name="T47" fmla="*/ 866441755 h 250"/>
                <a:gd name="T48" fmla="*/ 1341379072 w 176"/>
                <a:gd name="T49" fmla="*/ 1109628385 h 250"/>
                <a:gd name="T50" fmla="*/ 925068818 w 176"/>
                <a:gd name="T51" fmla="*/ 790443549 h 250"/>
                <a:gd name="T52" fmla="*/ 909654346 w 176"/>
                <a:gd name="T53" fmla="*/ 608024576 h 250"/>
                <a:gd name="T54" fmla="*/ 863410535 w 176"/>
                <a:gd name="T55" fmla="*/ 471219980 h 250"/>
                <a:gd name="T56" fmla="*/ 801752253 w 176"/>
                <a:gd name="T57" fmla="*/ 380029959 h 250"/>
                <a:gd name="T58" fmla="*/ 693811441 w 176"/>
                <a:gd name="T59" fmla="*/ 349607397 h 250"/>
                <a:gd name="T60" fmla="*/ 647567631 w 176"/>
                <a:gd name="T61" fmla="*/ 349607397 h 250"/>
                <a:gd name="T62" fmla="*/ 555041291 w 176"/>
                <a:gd name="T63" fmla="*/ 425605603 h 250"/>
                <a:gd name="T64" fmla="*/ 477968536 w 176"/>
                <a:gd name="T65" fmla="*/ 638408405 h 250"/>
                <a:gd name="T66" fmla="*/ 925068818 w 176"/>
                <a:gd name="T67" fmla="*/ 790443549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250"/>
                <a:gd name="T104" fmla="*/ 176 w 176"/>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250">
                  <a:moveTo>
                    <a:pt x="58" y="146"/>
                  </a:moveTo>
                  <a:lnTo>
                    <a:pt x="58" y="146"/>
                  </a:lnTo>
                  <a:lnTo>
                    <a:pt x="60" y="160"/>
                  </a:lnTo>
                  <a:lnTo>
                    <a:pt x="64" y="172"/>
                  </a:lnTo>
                  <a:lnTo>
                    <a:pt x="68" y="182"/>
                  </a:lnTo>
                  <a:lnTo>
                    <a:pt x="74" y="190"/>
                  </a:lnTo>
                  <a:lnTo>
                    <a:pt x="82" y="196"/>
                  </a:lnTo>
                  <a:lnTo>
                    <a:pt x="90" y="200"/>
                  </a:lnTo>
                  <a:lnTo>
                    <a:pt x="100" y="202"/>
                  </a:lnTo>
                  <a:lnTo>
                    <a:pt x="112" y="204"/>
                  </a:lnTo>
                  <a:lnTo>
                    <a:pt x="124" y="202"/>
                  </a:lnTo>
                  <a:lnTo>
                    <a:pt x="136" y="200"/>
                  </a:lnTo>
                  <a:lnTo>
                    <a:pt x="156" y="194"/>
                  </a:lnTo>
                  <a:lnTo>
                    <a:pt x="164" y="238"/>
                  </a:lnTo>
                  <a:lnTo>
                    <a:pt x="152" y="242"/>
                  </a:lnTo>
                  <a:lnTo>
                    <a:pt x="136" y="246"/>
                  </a:lnTo>
                  <a:lnTo>
                    <a:pt x="118" y="248"/>
                  </a:lnTo>
                  <a:lnTo>
                    <a:pt x="100" y="250"/>
                  </a:lnTo>
                  <a:lnTo>
                    <a:pt x="78" y="248"/>
                  </a:lnTo>
                  <a:lnTo>
                    <a:pt x="58" y="242"/>
                  </a:lnTo>
                  <a:lnTo>
                    <a:pt x="40" y="232"/>
                  </a:lnTo>
                  <a:lnTo>
                    <a:pt x="26" y="218"/>
                  </a:lnTo>
                  <a:lnTo>
                    <a:pt x="14" y="200"/>
                  </a:lnTo>
                  <a:lnTo>
                    <a:pt x="6" y="180"/>
                  </a:lnTo>
                  <a:lnTo>
                    <a:pt x="2" y="156"/>
                  </a:lnTo>
                  <a:lnTo>
                    <a:pt x="0" y="130"/>
                  </a:lnTo>
                  <a:lnTo>
                    <a:pt x="2" y="102"/>
                  </a:lnTo>
                  <a:lnTo>
                    <a:pt x="8" y="76"/>
                  </a:lnTo>
                  <a:lnTo>
                    <a:pt x="16" y="54"/>
                  </a:lnTo>
                  <a:lnTo>
                    <a:pt x="28" y="36"/>
                  </a:lnTo>
                  <a:lnTo>
                    <a:pt x="42" y="20"/>
                  </a:lnTo>
                  <a:lnTo>
                    <a:pt x="58" y="10"/>
                  </a:lnTo>
                  <a:lnTo>
                    <a:pt x="76" y="4"/>
                  </a:lnTo>
                  <a:lnTo>
                    <a:pt x="94" y="0"/>
                  </a:lnTo>
                  <a:lnTo>
                    <a:pt x="112" y="2"/>
                  </a:lnTo>
                  <a:lnTo>
                    <a:pt x="130" y="8"/>
                  </a:lnTo>
                  <a:lnTo>
                    <a:pt x="142" y="18"/>
                  </a:lnTo>
                  <a:lnTo>
                    <a:pt x="154" y="32"/>
                  </a:lnTo>
                  <a:lnTo>
                    <a:pt x="164" y="48"/>
                  </a:lnTo>
                  <a:lnTo>
                    <a:pt x="170" y="66"/>
                  </a:lnTo>
                  <a:lnTo>
                    <a:pt x="174" y="88"/>
                  </a:lnTo>
                  <a:lnTo>
                    <a:pt x="176" y="114"/>
                  </a:lnTo>
                  <a:lnTo>
                    <a:pt x="174" y="134"/>
                  </a:lnTo>
                  <a:lnTo>
                    <a:pt x="174" y="146"/>
                  </a:lnTo>
                  <a:lnTo>
                    <a:pt x="58" y="146"/>
                  </a:lnTo>
                  <a:close/>
                  <a:moveTo>
                    <a:pt x="120" y="104"/>
                  </a:moveTo>
                  <a:lnTo>
                    <a:pt x="120" y="104"/>
                  </a:lnTo>
                  <a:lnTo>
                    <a:pt x="118" y="80"/>
                  </a:lnTo>
                  <a:lnTo>
                    <a:pt x="116" y="70"/>
                  </a:lnTo>
                  <a:lnTo>
                    <a:pt x="112" y="62"/>
                  </a:lnTo>
                  <a:lnTo>
                    <a:pt x="108" y="54"/>
                  </a:lnTo>
                  <a:lnTo>
                    <a:pt x="104" y="50"/>
                  </a:lnTo>
                  <a:lnTo>
                    <a:pt x="98" y="46"/>
                  </a:lnTo>
                  <a:lnTo>
                    <a:pt x="90" y="46"/>
                  </a:lnTo>
                  <a:lnTo>
                    <a:pt x="84" y="46"/>
                  </a:lnTo>
                  <a:lnTo>
                    <a:pt x="76" y="50"/>
                  </a:lnTo>
                  <a:lnTo>
                    <a:pt x="72" y="56"/>
                  </a:lnTo>
                  <a:lnTo>
                    <a:pt x="66" y="64"/>
                  </a:lnTo>
                  <a:lnTo>
                    <a:pt x="62" y="84"/>
                  </a:lnTo>
                  <a:lnTo>
                    <a:pt x="58" y="104"/>
                  </a:lnTo>
                  <a:lnTo>
                    <a:pt x="120" y="104"/>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6" name="Freeform 15"/>
            <p:cNvSpPr>
              <a:spLocks/>
            </p:cNvSpPr>
            <p:nvPr/>
          </p:nvSpPr>
          <p:spPr bwMode="auto">
            <a:xfrm>
              <a:off x="8904535" y="6528874"/>
              <a:ext cx="68791" cy="165350"/>
            </a:xfrm>
            <a:custGeom>
              <a:avLst/>
              <a:gdLst>
                <a:gd name="T0" fmla="*/ 0 w 386"/>
                <a:gd name="T1" fmla="*/ 0 h 920"/>
                <a:gd name="T2" fmla="*/ 2147483647 w 386"/>
                <a:gd name="T3" fmla="*/ 0 h 920"/>
                <a:gd name="T4" fmla="*/ 2147483647 w 386"/>
                <a:gd name="T5" fmla="*/ 2147483647 h 920"/>
                <a:gd name="T6" fmla="*/ 0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0" y="0"/>
                  </a:moveTo>
                  <a:lnTo>
                    <a:pt x="386" y="0"/>
                  </a:lnTo>
                  <a:lnTo>
                    <a:pt x="386" y="920"/>
                  </a:lnTo>
                  <a:lnTo>
                    <a:pt x="0" y="0"/>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7" name="Freeform 16"/>
            <p:cNvSpPr>
              <a:spLocks/>
            </p:cNvSpPr>
            <p:nvPr/>
          </p:nvSpPr>
          <p:spPr bwMode="auto">
            <a:xfrm>
              <a:off x="8786300" y="6528874"/>
              <a:ext cx="68791" cy="165350"/>
            </a:xfrm>
            <a:custGeom>
              <a:avLst/>
              <a:gdLst>
                <a:gd name="T0" fmla="*/ 2147483647 w 386"/>
                <a:gd name="T1" fmla="*/ 0 h 920"/>
                <a:gd name="T2" fmla="*/ 0 w 386"/>
                <a:gd name="T3" fmla="*/ 0 h 920"/>
                <a:gd name="T4" fmla="*/ 0 w 386"/>
                <a:gd name="T5" fmla="*/ 2147483647 h 920"/>
                <a:gd name="T6" fmla="*/ 2147483647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386" y="0"/>
                  </a:moveTo>
                  <a:lnTo>
                    <a:pt x="0" y="0"/>
                  </a:lnTo>
                  <a:lnTo>
                    <a:pt x="0" y="920"/>
                  </a:lnTo>
                  <a:lnTo>
                    <a:pt x="386" y="0"/>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8" name="Freeform 17"/>
            <p:cNvSpPr>
              <a:spLocks/>
            </p:cNvSpPr>
            <p:nvPr/>
          </p:nvSpPr>
          <p:spPr bwMode="auto">
            <a:xfrm>
              <a:off x="8849717" y="6589001"/>
              <a:ext cx="74166" cy="105223"/>
            </a:xfrm>
            <a:custGeom>
              <a:avLst/>
              <a:gdLst>
                <a:gd name="T0" fmla="*/ 1336771916 w 416"/>
                <a:gd name="T1" fmla="*/ 0 h 582"/>
                <a:gd name="T2" fmla="*/ 2147483647 w 416"/>
                <a:gd name="T3" fmla="*/ 2147483647 h 582"/>
                <a:gd name="T4" fmla="*/ 1997308539 w 416"/>
                <a:gd name="T5" fmla="*/ 2147483647 h 582"/>
                <a:gd name="T6" fmla="*/ 1415424145 w 416"/>
                <a:gd name="T7" fmla="*/ 2147483647 h 582"/>
                <a:gd name="T8" fmla="*/ 0 w 416"/>
                <a:gd name="T9" fmla="*/ 2147483647 h 582"/>
                <a:gd name="T10" fmla="*/ 1336771916 w 416"/>
                <a:gd name="T11" fmla="*/ 0 h 582"/>
                <a:gd name="T12" fmla="*/ 0 60000 65536"/>
                <a:gd name="T13" fmla="*/ 0 60000 65536"/>
                <a:gd name="T14" fmla="*/ 0 60000 65536"/>
                <a:gd name="T15" fmla="*/ 0 60000 65536"/>
                <a:gd name="T16" fmla="*/ 0 60000 65536"/>
                <a:gd name="T17" fmla="*/ 0 60000 65536"/>
                <a:gd name="T18" fmla="*/ 0 w 416"/>
                <a:gd name="T19" fmla="*/ 0 h 582"/>
                <a:gd name="T20" fmla="*/ 416 w 416"/>
                <a:gd name="T21" fmla="*/ 582 h 582"/>
              </a:gdLst>
              <a:ahLst/>
              <a:cxnLst>
                <a:cxn ang="T12">
                  <a:pos x="T0" y="T1"/>
                </a:cxn>
                <a:cxn ang="T13">
                  <a:pos x="T2" y="T3"/>
                </a:cxn>
                <a:cxn ang="T14">
                  <a:pos x="T4" y="T5"/>
                </a:cxn>
                <a:cxn ang="T15">
                  <a:pos x="T6" y="T7"/>
                </a:cxn>
                <a:cxn ang="T16">
                  <a:pos x="T8" y="T9"/>
                </a:cxn>
                <a:cxn ang="T17">
                  <a:pos x="T10" y="T11"/>
                </a:cxn>
              </a:cxnLst>
              <a:rect l="T18" t="T19" r="T20" b="T21"/>
              <a:pathLst>
                <a:path w="416" h="582">
                  <a:moveTo>
                    <a:pt x="170" y="0"/>
                  </a:moveTo>
                  <a:lnTo>
                    <a:pt x="416" y="582"/>
                  </a:lnTo>
                  <a:lnTo>
                    <a:pt x="254" y="582"/>
                  </a:lnTo>
                  <a:lnTo>
                    <a:pt x="180" y="396"/>
                  </a:lnTo>
                  <a:lnTo>
                    <a:pt x="0" y="396"/>
                  </a:lnTo>
                  <a:lnTo>
                    <a:pt x="170" y="0"/>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9" name="Freeform 18"/>
            <p:cNvSpPr>
              <a:spLocks noEditPoints="1"/>
            </p:cNvSpPr>
            <p:nvPr/>
          </p:nvSpPr>
          <p:spPr bwMode="auto">
            <a:xfrm>
              <a:off x="8977626" y="6528874"/>
              <a:ext cx="12899" cy="12884"/>
            </a:xfrm>
            <a:custGeom>
              <a:avLst/>
              <a:gdLst>
                <a:gd name="T0" fmla="*/ 287240651 w 72"/>
                <a:gd name="T1" fmla="*/ 0 h 72"/>
                <a:gd name="T2" fmla="*/ 398918740 w 72"/>
                <a:gd name="T3" fmla="*/ 15968860 h 72"/>
                <a:gd name="T4" fmla="*/ 494665623 w 72"/>
                <a:gd name="T5" fmla="*/ 79764775 h 72"/>
                <a:gd name="T6" fmla="*/ 558470370 w 72"/>
                <a:gd name="T7" fmla="*/ 175498211 h 72"/>
                <a:gd name="T8" fmla="*/ 574441339 w 72"/>
                <a:gd name="T9" fmla="*/ 287160744 h 72"/>
                <a:gd name="T10" fmla="*/ 574441339 w 72"/>
                <a:gd name="T11" fmla="*/ 335027562 h 72"/>
                <a:gd name="T12" fmla="*/ 526567997 w 72"/>
                <a:gd name="T13" fmla="*/ 446690095 h 72"/>
                <a:gd name="T14" fmla="*/ 446792281 w 72"/>
                <a:gd name="T15" fmla="*/ 526454871 h 72"/>
                <a:gd name="T16" fmla="*/ 351045398 w 72"/>
                <a:gd name="T17" fmla="*/ 558352829 h 72"/>
                <a:gd name="T18" fmla="*/ 287240651 w 72"/>
                <a:gd name="T19" fmla="*/ 574321688 h 72"/>
                <a:gd name="T20" fmla="*/ 175522599 w 72"/>
                <a:gd name="T21" fmla="*/ 542423730 h 72"/>
                <a:gd name="T22" fmla="*/ 79775715 w 72"/>
                <a:gd name="T23" fmla="*/ 494556913 h 72"/>
                <a:gd name="T24" fmla="*/ 15971169 w 72"/>
                <a:gd name="T25" fmla="*/ 398823278 h 72"/>
                <a:gd name="T26" fmla="*/ 0 w 72"/>
                <a:gd name="T27" fmla="*/ 287160744 h 72"/>
                <a:gd name="T28" fmla="*/ 0 w 72"/>
                <a:gd name="T29" fmla="*/ 223365028 h 72"/>
                <a:gd name="T30" fmla="*/ 47873542 w 72"/>
                <a:gd name="T31" fmla="*/ 127631393 h 72"/>
                <a:gd name="T32" fmla="*/ 127649257 w 72"/>
                <a:gd name="T33" fmla="*/ 47866818 h 72"/>
                <a:gd name="T34" fmla="*/ 223396141 w 72"/>
                <a:gd name="T35" fmla="*/ 0 h 72"/>
                <a:gd name="T36" fmla="*/ 287240651 w 72"/>
                <a:gd name="T37" fmla="*/ 0 h 72"/>
                <a:gd name="T38" fmla="*/ 287240651 w 72"/>
                <a:gd name="T39" fmla="*/ 47866818 h 72"/>
                <a:gd name="T40" fmla="*/ 207424972 w 72"/>
                <a:gd name="T41" fmla="*/ 63795716 h 72"/>
                <a:gd name="T42" fmla="*/ 79775715 w 72"/>
                <a:gd name="T43" fmla="*/ 191427309 h 72"/>
                <a:gd name="T44" fmla="*/ 63844511 w 72"/>
                <a:gd name="T45" fmla="*/ 287160744 h 72"/>
                <a:gd name="T46" fmla="*/ 127649257 w 72"/>
                <a:gd name="T47" fmla="*/ 446690095 h 72"/>
                <a:gd name="T48" fmla="*/ 239367309 w 72"/>
                <a:gd name="T49" fmla="*/ 510525772 h 72"/>
                <a:gd name="T50" fmla="*/ 287240651 w 72"/>
                <a:gd name="T51" fmla="*/ 526454871 h 72"/>
                <a:gd name="T52" fmla="*/ 382947571 w 72"/>
                <a:gd name="T53" fmla="*/ 510525772 h 72"/>
                <a:gd name="T54" fmla="*/ 494665623 w 72"/>
                <a:gd name="T55" fmla="*/ 382894379 h 72"/>
                <a:gd name="T56" fmla="*/ 510596828 w 72"/>
                <a:gd name="T57" fmla="*/ 287160744 h 72"/>
                <a:gd name="T58" fmla="*/ 446792281 w 72"/>
                <a:gd name="T59" fmla="*/ 111662534 h 72"/>
                <a:gd name="T60" fmla="*/ 335074229 w 72"/>
                <a:gd name="T61" fmla="*/ 47866818 h 72"/>
                <a:gd name="T62" fmla="*/ 287240651 w 72"/>
                <a:gd name="T63" fmla="*/ 47866818 h 72"/>
                <a:gd name="T64" fmla="*/ 175522599 w 72"/>
                <a:gd name="T65" fmla="*/ 446690095 h 72"/>
                <a:gd name="T66" fmla="*/ 175522599 w 72"/>
                <a:gd name="T67" fmla="*/ 127631393 h 72"/>
                <a:gd name="T68" fmla="*/ 271269483 w 72"/>
                <a:gd name="T69" fmla="*/ 127631393 h 72"/>
                <a:gd name="T70" fmla="*/ 382947571 w 72"/>
                <a:gd name="T71" fmla="*/ 143600453 h 72"/>
                <a:gd name="T72" fmla="*/ 398918740 w 72"/>
                <a:gd name="T73" fmla="*/ 175498211 h 72"/>
                <a:gd name="T74" fmla="*/ 398918740 w 72"/>
                <a:gd name="T75" fmla="*/ 223365028 h 72"/>
                <a:gd name="T76" fmla="*/ 382947571 w 72"/>
                <a:gd name="T77" fmla="*/ 271191885 h 72"/>
                <a:gd name="T78" fmla="*/ 351045398 w 72"/>
                <a:gd name="T79" fmla="*/ 287160744 h 72"/>
                <a:gd name="T80" fmla="*/ 382947571 w 72"/>
                <a:gd name="T81" fmla="*/ 319058702 h 72"/>
                <a:gd name="T82" fmla="*/ 398918740 w 72"/>
                <a:gd name="T83" fmla="*/ 366925520 h 72"/>
                <a:gd name="T84" fmla="*/ 351045398 w 72"/>
                <a:gd name="T85" fmla="*/ 446690095 h 72"/>
                <a:gd name="T86" fmla="*/ 335074229 w 72"/>
                <a:gd name="T87" fmla="*/ 366925520 h 72"/>
                <a:gd name="T88" fmla="*/ 319143024 w 72"/>
                <a:gd name="T89" fmla="*/ 335027562 h 72"/>
                <a:gd name="T90" fmla="*/ 239367309 w 72"/>
                <a:gd name="T91" fmla="*/ 319058702 h 72"/>
                <a:gd name="T92" fmla="*/ 239367309 w 72"/>
                <a:gd name="T93" fmla="*/ 271191885 h 72"/>
                <a:gd name="T94" fmla="*/ 271269483 w 72"/>
                <a:gd name="T95" fmla="*/ 271191885 h 72"/>
                <a:gd name="T96" fmla="*/ 335074229 w 72"/>
                <a:gd name="T97" fmla="*/ 239294127 h 72"/>
                <a:gd name="T98" fmla="*/ 351045398 w 72"/>
                <a:gd name="T99" fmla="*/ 223365028 h 72"/>
                <a:gd name="T100" fmla="*/ 335074229 w 72"/>
                <a:gd name="T101" fmla="*/ 175498211 h 72"/>
                <a:gd name="T102" fmla="*/ 271269483 w 72"/>
                <a:gd name="T103" fmla="*/ 159529351 h 72"/>
                <a:gd name="T104" fmla="*/ 239367309 w 72"/>
                <a:gd name="T105" fmla="*/ 175498211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72"/>
                <a:gd name="T161" fmla="*/ 72 w 72"/>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72">
                  <a:moveTo>
                    <a:pt x="36" y="0"/>
                  </a:moveTo>
                  <a:lnTo>
                    <a:pt x="36" y="0"/>
                  </a:lnTo>
                  <a:lnTo>
                    <a:pt x="44" y="0"/>
                  </a:lnTo>
                  <a:lnTo>
                    <a:pt x="50" y="2"/>
                  </a:lnTo>
                  <a:lnTo>
                    <a:pt x="56" y="6"/>
                  </a:lnTo>
                  <a:lnTo>
                    <a:pt x="62" y="10"/>
                  </a:lnTo>
                  <a:lnTo>
                    <a:pt x="66" y="16"/>
                  </a:lnTo>
                  <a:lnTo>
                    <a:pt x="70" y="22"/>
                  </a:lnTo>
                  <a:lnTo>
                    <a:pt x="72" y="28"/>
                  </a:lnTo>
                  <a:lnTo>
                    <a:pt x="72" y="36"/>
                  </a:lnTo>
                  <a:lnTo>
                    <a:pt x="72" y="42"/>
                  </a:lnTo>
                  <a:lnTo>
                    <a:pt x="70" y="50"/>
                  </a:lnTo>
                  <a:lnTo>
                    <a:pt x="66" y="56"/>
                  </a:lnTo>
                  <a:lnTo>
                    <a:pt x="62" y="62"/>
                  </a:lnTo>
                  <a:lnTo>
                    <a:pt x="56" y="66"/>
                  </a:lnTo>
                  <a:lnTo>
                    <a:pt x="50" y="68"/>
                  </a:lnTo>
                  <a:lnTo>
                    <a:pt x="44" y="70"/>
                  </a:lnTo>
                  <a:lnTo>
                    <a:pt x="36" y="72"/>
                  </a:lnTo>
                  <a:lnTo>
                    <a:pt x="28" y="70"/>
                  </a:lnTo>
                  <a:lnTo>
                    <a:pt x="22" y="68"/>
                  </a:lnTo>
                  <a:lnTo>
                    <a:pt x="16" y="66"/>
                  </a:lnTo>
                  <a:lnTo>
                    <a:pt x="10" y="62"/>
                  </a:lnTo>
                  <a:lnTo>
                    <a:pt x="6" y="56"/>
                  </a:lnTo>
                  <a:lnTo>
                    <a:pt x="2" y="50"/>
                  </a:lnTo>
                  <a:lnTo>
                    <a:pt x="0" y="42"/>
                  </a:lnTo>
                  <a:lnTo>
                    <a:pt x="0" y="36"/>
                  </a:lnTo>
                  <a:lnTo>
                    <a:pt x="0" y="28"/>
                  </a:lnTo>
                  <a:lnTo>
                    <a:pt x="2" y="22"/>
                  </a:lnTo>
                  <a:lnTo>
                    <a:pt x="6" y="16"/>
                  </a:lnTo>
                  <a:lnTo>
                    <a:pt x="10" y="10"/>
                  </a:lnTo>
                  <a:lnTo>
                    <a:pt x="16" y="6"/>
                  </a:lnTo>
                  <a:lnTo>
                    <a:pt x="22" y="2"/>
                  </a:lnTo>
                  <a:lnTo>
                    <a:pt x="28" y="0"/>
                  </a:lnTo>
                  <a:lnTo>
                    <a:pt x="36" y="0"/>
                  </a:lnTo>
                  <a:close/>
                  <a:moveTo>
                    <a:pt x="36" y="6"/>
                  </a:moveTo>
                  <a:lnTo>
                    <a:pt x="36" y="6"/>
                  </a:lnTo>
                  <a:lnTo>
                    <a:pt x="30" y="6"/>
                  </a:lnTo>
                  <a:lnTo>
                    <a:pt x="26" y="8"/>
                  </a:lnTo>
                  <a:lnTo>
                    <a:pt x="16" y="14"/>
                  </a:lnTo>
                  <a:lnTo>
                    <a:pt x="10" y="24"/>
                  </a:lnTo>
                  <a:lnTo>
                    <a:pt x="8" y="36"/>
                  </a:lnTo>
                  <a:lnTo>
                    <a:pt x="10" y="48"/>
                  </a:lnTo>
                  <a:lnTo>
                    <a:pt x="16" y="56"/>
                  </a:lnTo>
                  <a:lnTo>
                    <a:pt x="26" y="64"/>
                  </a:lnTo>
                  <a:lnTo>
                    <a:pt x="30" y="64"/>
                  </a:lnTo>
                  <a:lnTo>
                    <a:pt x="36" y="66"/>
                  </a:lnTo>
                  <a:lnTo>
                    <a:pt x="42" y="66"/>
                  </a:lnTo>
                  <a:lnTo>
                    <a:pt x="48" y="64"/>
                  </a:lnTo>
                  <a:lnTo>
                    <a:pt x="56" y="56"/>
                  </a:lnTo>
                  <a:lnTo>
                    <a:pt x="62" y="48"/>
                  </a:lnTo>
                  <a:lnTo>
                    <a:pt x="64" y="36"/>
                  </a:lnTo>
                  <a:lnTo>
                    <a:pt x="62" y="24"/>
                  </a:lnTo>
                  <a:lnTo>
                    <a:pt x="56" y="14"/>
                  </a:lnTo>
                  <a:lnTo>
                    <a:pt x="48" y="8"/>
                  </a:lnTo>
                  <a:lnTo>
                    <a:pt x="42" y="6"/>
                  </a:lnTo>
                  <a:lnTo>
                    <a:pt x="36" y="6"/>
                  </a:lnTo>
                  <a:close/>
                  <a:moveTo>
                    <a:pt x="30" y="56"/>
                  </a:moveTo>
                  <a:lnTo>
                    <a:pt x="22" y="56"/>
                  </a:lnTo>
                  <a:lnTo>
                    <a:pt x="22" y="16"/>
                  </a:lnTo>
                  <a:lnTo>
                    <a:pt x="34" y="16"/>
                  </a:lnTo>
                  <a:lnTo>
                    <a:pt x="42" y="16"/>
                  </a:lnTo>
                  <a:lnTo>
                    <a:pt x="48" y="18"/>
                  </a:lnTo>
                  <a:lnTo>
                    <a:pt x="50" y="22"/>
                  </a:lnTo>
                  <a:lnTo>
                    <a:pt x="50" y="28"/>
                  </a:lnTo>
                  <a:lnTo>
                    <a:pt x="50" y="30"/>
                  </a:lnTo>
                  <a:lnTo>
                    <a:pt x="48" y="34"/>
                  </a:lnTo>
                  <a:lnTo>
                    <a:pt x="44" y="36"/>
                  </a:lnTo>
                  <a:lnTo>
                    <a:pt x="48" y="40"/>
                  </a:lnTo>
                  <a:lnTo>
                    <a:pt x="50" y="46"/>
                  </a:lnTo>
                  <a:lnTo>
                    <a:pt x="52" y="56"/>
                  </a:lnTo>
                  <a:lnTo>
                    <a:pt x="44" y="56"/>
                  </a:lnTo>
                  <a:lnTo>
                    <a:pt x="42" y="46"/>
                  </a:lnTo>
                  <a:lnTo>
                    <a:pt x="40" y="42"/>
                  </a:lnTo>
                  <a:lnTo>
                    <a:pt x="34" y="40"/>
                  </a:lnTo>
                  <a:lnTo>
                    <a:pt x="30" y="40"/>
                  </a:lnTo>
                  <a:lnTo>
                    <a:pt x="30" y="56"/>
                  </a:lnTo>
                  <a:close/>
                  <a:moveTo>
                    <a:pt x="30" y="34"/>
                  </a:moveTo>
                  <a:lnTo>
                    <a:pt x="34" y="34"/>
                  </a:lnTo>
                  <a:lnTo>
                    <a:pt x="40" y="32"/>
                  </a:lnTo>
                  <a:lnTo>
                    <a:pt x="42" y="30"/>
                  </a:lnTo>
                  <a:lnTo>
                    <a:pt x="44" y="28"/>
                  </a:lnTo>
                  <a:lnTo>
                    <a:pt x="44" y="26"/>
                  </a:lnTo>
                  <a:lnTo>
                    <a:pt x="42" y="22"/>
                  </a:lnTo>
                  <a:lnTo>
                    <a:pt x="38" y="22"/>
                  </a:lnTo>
                  <a:lnTo>
                    <a:pt x="34" y="20"/>
                  </a:lnTo>
                  <a:lnTo>
                    <a:pt x="30" y="22"/>
                  </a:lnTo>
                  <a:lnTo>
                    <a:pt x="30" y="34"/>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grpSp>
      <p:sp>
        <p:nvSpPr>
          <p:cNvPr id="2" name="Title Placeholder 1"/>
          <p:cNvSpPr>
            <a:spLocks noGrp="1"/>
          </p:cNvSpPr>
          <p:nvPr>
            <p:ph type="title"/>
          </p:nvPr>
        </p:nvSpPr>
        <p:spPr>
          <a:xfrm>
            <a:off x="228600" y="184150"/>
            <a:ext cx="8686800" cy="4111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990600"/>
            <a:ext cx="86868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191000" y="6629400"/>
            <a:ext cx="762000" cy="168274"/>
          </a:xfrm>
          <a:prstGeom prst="rect">
            <a:avLst/>
          </a:prstGeom>
        </p:spPr>
        <p:txBody>
          <a:bodyPr vert="horz" lIns="91440" tIns="45720" rIns="91440" bIns="45720" rtlCol="0" anchor="ctr"/>
          <a:lstStyle>
            <a:lvl1pPr algn="ctr">
              <a:defRPr sz="800">
                <a:solidFill>
                  <a:schemeClr val="bg1"/>
                </a:solidFill>
              </a:defRPr>
            </a:lvl1pPr>
          </a:lstStyle>
          <a:p>
            <a:pPr fontAlgn="auto">
              <a:spcBef>
                <a:spcPts val="0"/>
              </a:spcBef>
              <a:spcAft>
                <a:spcPts val="0"/>
              </a:spcAft>
            </a:pPr>
            <a:endParaRPr lang="en-US" dirty="0">
              <a:solidFill>
                <a:prstClr val="white"/>
              </a:solidFill>
              <a:latin typeface="Adobe Clean"/>
            </a:endParaRPr>
          </a:p>
        </p:txBody>
      </p:sp>
      <p:sp>
        <p:nvSpPr>
          <p:cNvPr id="5" name="Footer Placeholder 4"/>
          <p:cNvSpPr>
            <a:spLocks noGrp="1"/>
          </p:cNvSpPr>
          <p:nvPr>
            <p:ph type="ftr" sz="quarter" idx="3"/>
          </p:nvPr>
        </p:nvSpPr>
        <p:spPr>
          <a:xfrm>
            <a:off x="211136" y="6629400"/>
            <a:ext cx="3903664" cy="168274"/>
          </a:xfrm>
          <a:prstGeom prst="rect">
            <a:avLst/>
          </a:prstGeom>
        </p:spPr>
        <p:txBody>
          <a:bodyPr vert="horz" lIns="0" tIns="45720" rIns="91440" bIns="45720" rtlCol="0" anchor="ctr"/>
          <a:lstStyle>
            <a:lvl1pPr algn="l">
              <a:defRPr sz="800">
                <a:solidFill>
                  <a:schemeClr val="bg1"/>
                </a:solidFill>
              </a:defRPr>
            </a:lvl1pPr>
          </a:lstStyle>
          <a:p>
            <a:pPr fontAlgn="auto">
              <a:spcBef>
                <a:spcPts val="0"/>
              </a:spcBef>
              <a:spcAft>
                <a:spcPts val="0"/>
              </a:spcAft>
            </a:pPr>
            <a:r>
              <a:rPr lang="en-US" smtClean="0">
                <a:solidFill>
                  <a:prstClr val="white"/>
                </a:solidFill>
                <a:latin typeface="Adobe Clean"/>
              </a:rPr>
              <a:t>Footer Text</a:t>
            </a:r>
            <a:endParaRPr lang="en-US" dirty="0">
              <a:solidFill>
                <a:prstClr val="white"/>
              </a:solidFill>
              <a:latin typeface="Adobe Clean"/>
            </a:endParaRPr>
          </a:p>
        </p:txBody>
      </p:sp>
      <p:sp>
        <p:nvSpPr>
          <p:cNvPr id="6" name="Slide Number Placeholder 5"/>
          <p:cNvSpPr>
            <a:spLocks noGrp="1"/>
          </p:cNvSpPr>
          <p:nvPr>
            <p:ph type="sldNum" sz="quarter" idx="4"/>
          </p:nvPr>
        </p:nvSpPr>
        <p:spPr>
          <a:xfrm>
            <a:off x="4191000" y="6477000"/>
            <a:ext cx="762000" cy="168274"/>
          </a:xfrm>
          <a:prstGeom prst="rect">
            <a:avLst/>
          </a:prstGeom>
        </p:spPr>
        <p:txBody>
          <a:bodyPr vert="horz" lIns="91440" tIns="45720" rIns="91440" bIns="45720" rtlCol="0" anchor="ctr"/>
          <a:lstStyle>
            <a:lvl1pPr algn="r">
              <a:defRPr sz="800">
                <a:solidFill>
                  <a:schemeClr val="bg1"/>
                </a:solidFill>
              </a:defRPr>
            </a:lvl1pPr>
          </a:lstStyle>
          <a:p>
            <a:pPr algn="ctr" fontAlgn="auto">
              <a:spcBef>
                <a:spcPts val="0"/>
              </a:spcBef>
              <a:spcAft>
                <a:spcPts val="0"/>
              </a:spcAft>
            </a:pPr>
            <a:fld id="{90156F56-D5AE-4C6F-B826-C69D1BC521BB}" type="slidenum">
              <a:rPr lang="en-US" smtClean="0">
                <a:solidFill>
                  <a:prstClr val="white"/>
                </a:solidFill>
                <a:latin typeface="Adobe Clean"/>
              </a:rPr>
              <a:pPr algn="ctr" fontAlgn="auto">
                <a:spcBef>
                  <a:spcPts val="0"/>
                </a:spcBef>
                <a:spcAft>
                  <a:spcPts val="0"/>
                </a:spcAft>
              </a:pPr>
              <a:t>‹#›</a:t>
            </a:fld>
            <a:endParaRPr lang="en-US" dirty="0">
              <a:solidFill>
                <a:prstClr val="white"/>
              </a:solidFill>
              <a:latin typeface="Adobe Clean"/>
            </a:endParaRPr>
          </a:p>
        </p:txBody>
      </p:sp>
    </p:spTree>
    <p:extLst>
      <p:ext uri="{BB962C8B-B14F-4D97-AF65-F5344CB8AC3E}">
        <p14:creationId xmlns:p14="http://schemas.microsoft.com/office/powerpoint/2010/main" val="1177339248"/>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Lst>
  <p:transition xmlns:p14="http://schemas.microsoft.com/office/powerpoint/2010/main" spd="slow">
    <p:fade/>
  </p:transition>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2400" kern="1200">
          <a:solidFill>
            <a:schemeClr val="bg2"/>
          </a:solidFill>
          <a:latin typeface="+mj-lt"/>
          <a:ea typeface="+mj-ea"/>
          <a:cs typeface="+mj-cs"/>
        </a:defRPr>
      </a:lvl1pPr>
    </p:titleStyle>
    <p:bodyStyle>
      <a:lvl1pPr marL="231775" indent="-231775" algn="l" defTabSz="914400" rtl="0" eaLnBrk="1" latinLnBrk="0" hangingPunct="1">
        <a:spcBef>
          <a:spcPts val="600"/>
        </a:spcBef>
        <a:buClr>
          <a:schemeClr val="accent4"/>
        </a:buClr>
        <a:buSzPct val="70000"/>
        <a:buFont typeface="Wingdings" pitchFamily="2" charset="2"/>
        <a:buChar char="§"/>
        <a:defRPr sz="2000" kern="1200">
          <a:solidFill>
            <a:schemeClr val="tx1"/>
          </a:solidFill>
          <a:latin typeface="+mn-lt"/>
          <a:ea typeface="+mn-ea"/>
          <a:cs typeface="+mn-cs"/>
        </a:defRPr>
      </a:lvl1pPr>
      <a:lvl2pPr marL="463550" indent="-231775" algn="l" defTabSz="914400" rtl="0" eaLnBrk="1" latinLnBrk="0" hangingPunct="1">
        <a:spcBef>
          <a:spcPts val="600"/>
        </a:spcBef>
        <a:buClr>
          <a:schemeClr val="accent4"/>
        </a:buClr>
        <a:buSzPct val="70000"/>
        <a:buFont typeface="Wingdings" pitchFamily="2" charset="2"/>
        <a:buChar char="§"/>
        <a:defRPr sz="1800" kern="1200">
          <a:solidFill>
            <a:schemeClr val="tx1"/>
          </a:solidFill>
          <a:latin typeface="+mn-lt"/>
          <a:ea typeface="+mn-ea"/>
          <a:cs typeface="+mn-cs"/>
        </a:defRPr>
      </a:lvl2pPr>
      <a:lvl3pPr marL="631825" indent="-168275"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3pPr>
      <a:lvl4pPr marL="798513" indent="-166688"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4pPr>
      <a:lvl5pPr marL="914400" indent="-115888" algn="l" defTabSz="914400" rtl="0" eaLnBrk="1" latinLnBrk="0" hangingPunct="1">
        <a:spcBef>
          <a:spcPts val="600"/>
        </a:spcBef>
        <a:buClr>
          <a:schemeClr val="accent4"/>
        </a:buClr>
        <a:buSzPct val="70000"/>
        <a:buFont typeface="Wingdings" pitchFamily="2" charset="2"/>
        <a:buChar char="§"/>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0"/>
            <a:ext cx="9144000"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latin typeface="Adobe Clean"/>
              <a:ea typeface="ＭＳ Ｐゴシック" pitchFamily="-111" charset="-128"/>
            </a:endParaRPr>
          </a:p>
        </p:txBody>
      </p:sp>
      <p:sp>
        <p:nvSpPr>
          <p:cNvPr id="8" name="Rectangle 7"/>
          <p:cNvSpPr/>
          <p:nvPr userDrawn="1"/>
        </p:nvSpPr>
        <p:spPr bwMode="auto">
          <a:xfrm>
            <a:off x="0" y="6442075"/>
            <a:ext cx="9144000"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a:solidFill>
                <a:srgbClr val="FFFFFF"/>
              </a:solidFill>
              <a:latin typeface="Adobe Clean"/>
              <a:ea typeface="ＭＳ Ｐゴシック" pitchFamily="-111" charset="-128"/>
            </a:endParaRPr>
          </a:p>
        </p:txBody>
      </p:sp>
      <p:sp>
        <p:nvSpPr>
          <p:cNvPr id="9" name="Rectangle 21"/>
          <p:cNvSpPr>
            <a:spLocks noChangeArrowheads="1"/>
          </p:cNvSpPr>
          <p:nvPr userDrawn="1"/>
        </p:nvSpPr>
        <p:spPr bwMode="auto">
          <a:xfrm>
            <a:off x="228600" y="6502400"/>
            <a:ext cx="3890010" cy="107950"/>
          </a:xfrm>
          <a:prstGeom prst="rect">
            <a:avLst/>
          </a:prstGeom>
          <a:noFill/>
          <a:ln w="9525">
            <a:noFill/>
            <a:miter lim="800000"/>
            <a:headEnd/>
            <a:tailEnd/>
          </a:ln>
        </p:spPr>
        <p:txBody>
          <a:bodyPr wrap="square" lIns="0" tIns="0" rIns="0" bIns="0" anchor="b">
            <a:spAutoFit/>
          </a:bodyPr>
          <a:lstStyle/>
          <a:p>
            <a:pPr fontAlgn="auto">
              <a:spcBef>
                <a:spcPts val="0"/>
              </a:spcBef>
              <a:spcAft>
                <a:spcPts val="0"/>
              </a:spcAft>
            </a:pPr>
            <a:r>
              <a:rPr lang="en-US" sz="700" dirty="0" smtClean="0">
                <a:solidFill>
                  <a:srgbClr val="FFFFFF"/>
                </a:solidFill>
                <a:latin typeface="Adobe Clean" pitchFamily="-111" charset="0"/>
              </a:rPr>
              <a:t>© 2012 Adobe Systems </a:t>
            </a:r>
            <a:r>
              <a:rPr lang="en-US" sz="700" dirty="0">
                <a:solidFill>
                  <a:srgbClr val="FFFFFF"/>
                </a:solidFill>
                <a:latin typeface="Adobe Clean" pitchFamily="-111" charset="0"/>
              </a:rPr>
              <a:t>Incorporated.  All Rights Reserved. </a:t>
            </a:r>
            <a:r>
              <a:rPr lang="en-US" sz="700" dirty="0" smtClean="0">
                <a:solidFill>
                  <a:srgbClr val="FFFFFF"/>
                </a:solidFill>
                <a:latin typeface="Adobe Clean" pitchFamily="-111" charset="0"/>
              </a:rPr>
              <a:t> Adobe Confidential.</a:t>
            </a:r>
            <a:endParaRPr lang="en-US" sz="700" dirty="0">
              <a:solidFill>
                <a:srgbClr val="FFFFFF"/>
              </a:solidFill>
              <a:latin typeface="Adobe Clean" pitchFamily="-111" charset="0"/>
            </a:endParaRPr>
          </a:p>
        </p:txBody>
      </p:sp>
      <p:grpSp>
        <p:nvGrpSpPr>
          <p:cNvPr id="10" name="Group 9"/>
          <p:cNvGrpSpPr/>
          <p:nvPr userDrawn="1"/>
        </p:nvGrpSpPr>
        <p:grpSpPr>
          <a:xfrm>
            <a:off x="8786300" y="6528874"/>
            <a:ext cx="204225" cy="256615"/>
            <a:chOff x="8786300" y="6528874"/>
            <a:chExt cx="204225" cy="256615"/>
          </a:xfrm>
        </p:grpSpPr>
        <p:sp>
          <p:nvSpPr>
            <p:cNvPr id="11" name="Freeform 10"/>
            <p:cNvSpPr>
              <a:spLocks noEditPoints="1"/>
            </p:cNvSpPr>
            <p:nvPr/>
          </p:nvSpPr>
          <p:spPr bwMode="auto">
            <a:xfrm>
              <a:off x="8788450" y="6725362"/>
              <a:ext cx="36545" cy="60127"/>
            </a:xfrm>
            <a:custGeom>
              <a:avLst/>
              <a:gdLst>
                <a:gd name="T0" fmla="*/ 540229938 w 212"/>
                <a:gd name="T1" fmla="*/ 2083798107 h 332"/>
                <a:gd name="T2" fmla="*/ 426475886 w 212"/>
                <a:gd name="T3" fmla="*/ 2147483647 h 332"/>
                <a:gd name="T4" fmla="*/ 0 w 212"/>
                <a:gd name="T5" fmla="*/ 2147483647 h 332"/>
                <a:gd name="T6" fmla="*/ 525996886 w 212"/>
                <a:gd name="T7" fmla="*/ 0 h 332"/>
                <a:gd name="T8" fmla="*/ 1037797444 w 212"/>
                <a:gd name="T9" fmla="*/ 0 h 332"/>
                <a:gd name="T10" fmla="*/ 1506935762 w 212"/>
                <a:gd name="T11" fmla="*/ 2147483647 h 332"/>
                <a:gd name="T12" fmla="*/ 1094656011 w 212"/>
                <a:gd name="T13" fmla="*/ 2147483647 h 332"/>
                <a:gd name="T14" fmla="*/ 980938876 w 212"/>
                <a:gd name="T15" fmla="*/ 2083798107 h 332"/>
                <a:gd name="T16" fmla="*/ 540229938 w 212"/>
                <a:gd name="T17" fmla="*/ 2083798107 h 332"/>
                <a:gd name="T18" fmla="*/ 938276636 w 212"/>
                <a:gd name="T19" fmla="*/ 1703423933 h 332"/>
                <a:gd name="T20" fmla="*/ 852988688 w 212"/>
                <a:gd name="T21" fmla="*/ 1108041259 h 332"/>
                <a:gd name="T22" fmla="*/ 852988688 w 212"/>
                <a:gd name="T23" fmla="*/ 1108041259 h 332"/>
                <a:gd name="T24" fmla="*/ 767700933 w 212"/>
                <a:gd name="T25" fmla="*/ 479618371 h 332"/>
                <a:gd name="T26" fmla="*/ 767700933 w 212"/>
                <a:gd name="T27" fmla="*/ 479618371 h 332"/>
                <a:gd name="T28" fmla="*/ 767700933 w 212"/>
                <a:gd name="T29" fmla="*/ 479618371 h 332"/>
                <a:gd name="T30" fmla="*/ 682376261 w 212"/>
                <a:gd name="T31" fmla="*/ 1108041259 h 332"/>
                <a:gd name="T32" fmla="*/ 582855261 w 212"/>
                <a:gd name="T33" fmla="*/ 1703423933 h 332"/>
                <a:gd name="T34" fmla="*/ 938276636 w 212"/>
                <a:gd name="T35" fmla="*/ 1703423933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332"/>
                <a:gd name="T56" fmla="*/ 212 w 212"/>
                <a:gd name="T57" fmla="*/ 332 h 3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332">
                  <a:moveTo>
                    <a:pt x="76" y="252"/>
                  </a:moveTo>
                  <a:lnTo>
                    <a:pt x="60" y="332"/>
                  </a:lnTo>
                  <a:lnTo>
                    <a:pt x="0" y="332"/>
                  </a:lnTo>
                  <a:lnTo>
                    <a:pt x="74" y="0"/>
                  </a:lnTo>
                  <a:lnTo>
                    <a:pt x="146" y="0"/>
                  </a:lnTo>
                  <a:lnTo>
                    <a:pt x="212" y="332"/>
                  </a:lnTo>
                  <a:lnTo>
                    <a:pt x="154" y="332"/>
                  </a:lnTo>
                  <a:lnTo>
                    <a:pt x="138" y="252"/>
                  </a:lnTo>
                  <a:lnTo>
                    <a:pt x="76" y="252"/>
                  </a:lnTo>
                  <a:close/>
                  <a:moveTo>
                    <a:pt x="132" y="206"/>
                  </a:moveTo>
                  <a:lnTo>
                    <a:pt x="120" y="134"/>
                  </a:lnTo>
                  <a:lnTo>
                    <a:pt x="108" y="58"/>
                  </a:lnTo>
                  <a:lnTo>
                    <a:pt x="96" y="134"/>
                  </a:lnTo>
                  <a:lnTo>
                    <a:pt x="82" y="206"/>
                  </a:lnTo>
                  <a:lnTo>
                    <a:pt x="132" y="206"/>
                  </a:lnTo>
                  <a:close/>
                </a:path>
              </a:pathLst>
            </a:custGeom>
            <a:solidFill>
              <a:srgbClr val="FFFFFF"/>
            </a:solidFill>
            <a:ln w="9525">
              <a:noFill/>
              <a:round/>
              <a:headEnd/>
              <a:tailEnd/>
            </a:ln>
          </p:spPr>
          <p:txBody>
            <a:bodyPr/>
            <a:lstStyle/>
            <a:p>
              <a:pPr fontAlgn="auto">
                <a:spcBef>
                  <a:spcPts val="0"/>
                </a:spcBef>
                <a:spcAft>
                  <a:spcPts val="0"/>
                </a:spcAft>
              </a:pPr>
              <a:endParaRPr lang="en-US" dirty="0">
                <a:solidFill>
                  <a:srgbClr val="FFFFFF"/>
                </a:solidFill>
                <a:latin typeface="Adobe Clean"/>
              </a:endParaRPr>
            </a:p>
          </p:txBody>
        </p:sp>
        <p:sp>
          <p:nvSpPr>
            <p:cNvPr id="12" name="Freeform 11"/>
            <p:cNvSpPr>
              <a:spLocks noEditPoints="1"/>
            </p:cNvSpPr>
            <p:nvPr/>
          </p:nvSpPr>
          <p:spPr bwMode="auto">
            <a:xfrm>
              <a:off x="8828220" y="6724288"/>
              <a:ext cx="32246" cy="61201"/>
            </a:xfrm>
            <a:custGeom>
              <a:avLst/>
              <a:gdLst>
                <a:gd name="T0" fmla="*/ 1389229327 w 182"/>
                <a:gd name="T1" fmla="*/ 2110823318 h 346"/>
                <a:gd name="T2" fmla="*/ 1404655613 w 182"/>
                <a:gd name="T3" fmla="*/ 2147483647 h 346"/>
                <a:gd name="T4" fmla="*/ 972444917 w 182"/>
                <a:gd name="T5" fmla="*/ 2147483647 h 346"/>
                <a:gd name="T6" fmla="*/ 972444917 w 182"/>
                <a:gd name="T7" fmla="*/ 2147483647 h 346"/>
                <a:gd name="T8" fmla="*/ 818103406 w 182"/>
                <a:gd name="T9" fmla="*/ 2147483647 h 346"/>
                <a:gd name="T10" fmla="*/ 648296677 w 182"/>
                <a:gd name="T11" fmla="*/ 2147483647 h 346"/>
                <a:gd name="T12" fmla="*/ 586552207 w 182"/>
                <a:gd name="T13" fmla="*/ 2147483647 h 346"/>
                <a:gd name="T14" fmla="*/ 447637180 w 182"/>
                <a:gd name="T15" fmla="*/ 2147483647 h 346"/>
                <a:gd name="T16" fmla="*/ 324148240 w 182"/>
                <a:gd name="T17" fmla="*/ 2147483647 h 346"/>
                <a:gd name="T18" fmla="*/ 154341511 w 182"/>
                <a:gd name="T19" fmla="*/ 2147483647 h 346"/>
                <a:gd name="T20" fmla="*/ 46317986 w 182"/>
                <a:gd name="T21" fmla="*/ 2095415750 h 346"/>
                <a:gd name="T22" fmla="*/ 0 w 182"/>
                <a:gd name="T23" fmla="*/ 1710229130 h 346"/>
                <a:gd name="T24" fmla="*/ 15426286 w 182"/>
                <a:gd name="T25" fmla="*/ 1479117000 h 346"/>
                <a:gd name="T26" fmla="*/ 108062456 w 182"/>
                <a:gd name="T27" fmla="*/ 1124745318 h 346"/>
                <a:gd name="T28" fmla="*/ 277830253 w 182"/>
                <a:gd name="T29" fmla="*/ 878225818 h 346"/>
                <a:gd name="T30" fmla="*/ 478489751 w 182"/>
                <a:gd name="T31" fmla="*/ 770373438 h 346"/>
                <a:gd name="T32" fmla="*/ 601978493 w 182"/>
                <a:gd name="T33" fmla="*/ 754966068 h 346"/>
                <a:gd name="T34" fmla="*/ 802677120 w 182"/>
                <a:gd name="T35" fmla="*/ 801188375 h 346"/>
                <a:gd name="T36" fmla="*/ 910700447 w 182"/>
                <a:gd name="T37" fmla="*/ 939855693 h 346"/>
                <a:gd name="T38" fmla="*/ 926165862 w 182"/>
                <a:gd name="T39" fmla="*/ 0 h 346"/>
                <a:gd name="T40" fmla="*/ 926165862 w 182"/>
                <a:gd name="T41" fmla="*/ 1494524568 h 346"/>
                <a:gd name="T42" fmla="*/ 926165862 w 182"/>
                <a:gd name="T43" fmla="*/ 1386672188 h 346"/>
                <a:gd name="T44" fmla="*/ 895274161 w 182"/>
                <a:gd name="T45" fmla="*/ 1294227375 h 346"/>
                <a:gd name="T46" fmla="*/ 802677120 w 182"/>
                <a:gd name="T47" fmla="*/ 1155560255 h 346"/>
                <a:gd name="T48" fmla="*/ 725467235 w 182"/>
                <a:gd name="T49" fmla="*/ 1140152688 h 346"/>
                <a:gd name="T50" fmla="*/ 663722963 w 182"/>
                <a:gd name="T51" fmla="*/ 1155560255 h 346"/>
                <a:gd name="T52" fmla="*/ 555699438 w 182"/>
                <a:gd name="T53" fmla="*/ 1248005068 h 346"/>
                <a:gd name="T54" fmla="*/ 493955166 w 182"/>
                <a:gd name="T55" fmla="*/ 1402079755 h 346"/>
                <a:gd name="T56" fmla="*/ 463063465 w 182"/>
                <a:gd name="T57" fmla="*/ 1725636500 h 346"/>
                <a:gd name="T58" fmla="*/ 478489751 w 182"/>
                <a:gd name="T59" fmla="*/ 1848896250 h 346"/>
                <a:gd name="T60" fmla="*/ 509381452 w 182"/>
                <a:gd name="T61" fmla="*/ 2064600813 h 346"/>
                <a:gd name="T62" fmla="*/ 571125922 w 182"/>
                <a:gd name="T63" fmla="*/ 2147483647 h 346"/>
                <a:gd name="T64" fmla="*/ 663722963 w 182"/>
                <a:gd name="T65" fmla="*/ 2147483647 h 346"/>
                <a:gd name="T66" fmla="*/ 710040950 w 182"/>
                <a:gd name="T67" fmla="*/ 2147483647 h 346"/>
                <a:gd name="T68" fmla="*/ 818103406 w 182"/>
                <a:gd name="T69" fmla="*/ 2147483647 h 346"/>
                <a:gd name="T70" fmla="*/ 910700447 w 182"/>
                <a:gd name="T71" fmla="*/ 2095415750 h 346"/>
                <a:gd name="T72" fmla="*/ 926165862 w 182"/>
                <a:gd name="T73" fmla="*/ 2049193443 h 346"/>
                <a:gd name="T74" fmla="*/ 926165862 w 182"/>
                <a:gd name="T75" fmla="*/ 1494524568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2"/>
                <a:gd name="T115" fmla="*/ 0 h 346"/>
                <a:gd name="T116" fmla="*/ 182 w 182"/>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2" h="346">
                  <a:moveTo>
                    <a:pt x="180" y="0"/>
                  </a:moveTo>
                  <a:lnTo>
                    <a:pt x="180" y="274"/>
                  </a:lnTo>
                  <a:lnTo>
                    <a:pt x="182" y="342"/>
                  </a:lnTo>
                  <a:lnTo>
                    <a:pt x="130" y="342"/>
                  </a:lnTo>
                  <a:lnTo>
                    <a:pt x="126" y="314"/>
                  </a:lnTo>
                  <a:lnTo>
                    <a:pt x="118" y="328"/>
                  </a:lnTo>
                  <a:lnTo>
                    <a:pt x="106" y="338"/>
                  </a:lnTo>
                  <a:lnTo>
                    <a:pt x="92" y="344"/>
                  </a:lnTo>
                  <a:lnTo>
                    <a:pt x="84" y="346"/>
                  </a:lnTo>
                  <a:lnTo>
                    <a:pt x="76" y="346"/>
                  </a:lnTo>
                  <a:lnTo>
                    <a:pt x="66" y="346"/>
                  </a:lnTo>
                  <a:lnTo>
                    <a:pt x="58" y="344"/>
                  </a:lnTo>
                  <a:lnTo>
                    <a:pt x="50" y="342"/>
                  </a:lnTo>
                  <a:lnTo>
                    <a:pt x="42" y="338"/>
                  </a:lnTo>
                  <a:lnTo>
                    <a:pt x="30" y="326"/>
                  </a:lnTo>
                  <a:lnTo>
                    <a:pt x="20" y="310"/>
                  </a:lnTo>
                  <a:lnTo>
                    <a:pt x="12" y="292"/>
                  </a:lnTo>
                  <a:lnTo>
                    <a:pt x="6" y="272"/>
                  </a:lnTo>
                  <a:lnTo>
                    <a:pt x="2" y="248"/>
                  </a:lnTo>
                  <a:lnTo>
                    <a:pt x="0" y="222"/>
                  </a:lnTo>
                  <a:lnTo>
                    <a:pt x="2" y="192"/>
                  </a:lnTo>
                  <a:lnTo>
                    <a:pt x="6" y="168"/>
                  </a:lnTo>
                  <a:lnTo>
                    <a:pt x="14" y="146"/>
                  </a:lnTo>
                  <a:lnTo>
                    <a:pt x="24" y="128"/>
                  </a:lnTo>
                  <a:lnTo>
                    <a:pt x="36" y="114"/>
                  </a:lnTo>
                  <a:lnTo>
                    <a:pt x="48" y="106"/>
                  </a:lnTo>
                  <a:lnTo>
                    <a:pt x="62" y="100"/>
                  </a:lnTo>
                  <a:lnTo>
                    <a:pt x="78" y="98"/>
                  </a:lnTo>
                  <a:lnTo>
                    <a:pt x="92" y="100"/>
                  </a:lnTo>
                  <a:lnTo>
                    <a:pt x="104" y="104"/>
                  </a:lnTo>
                  <a:lnTo>
                    <a:pt x="112" y="112"/>
                  </a:lnTo>
                  <a:lnTo>
                    <a:pt x="118" y="122"/>
                  </a:lnTo>
                  <a:lnTo>
                    <a:pt x="120" y="122"/>
                  </a:lnTo>
                  <a:lnTo>
                    <a:pt x="120" y="0"/>
                  </a:lnTo>
                  <a:lnTo>
                    <a:pt x="180" y="0"/>
                  </a:lnTo>
                  <a:close/>
                  <a:moveTo>
                    <a:pt x="120" y="194"/>
                  </a:moveTo>
                  <a:lnTo>
                    <a:pt x="120" y="194"/>
                  </a:lnTo>
                  <a:lnTo>
                    <a:pt x="120" y="180"/>
                  </a:lnTo>
                  <a:lnTo>
                    <a:pt x="116" y="168"/>
                  </a:lnTo>
                  <a:lnTo>
                    <a:pt x="110" y="158"/>
                  </a:lnTo>
                  <a:lnTo>
                    <a:pt x="104" y="150"/>
                  </a:lnTo>
                  <a:lnTo>
                    <a:pt x="98" y="148"/>
                  </a:lnTo>
                  <a:lnTo>
                    <a:pt x="94" y="148"/>
                  </a:lnTo>
                  <a:lnTo>
                    <a:pt x="86" y="150"/>
                  </a:lnTo>
                  <a:lnTo>
                    <a:pt x="78" y="154"/>
                  </a:lnTo>
                  <a:lnTo>
                    <a:pt x="72" y="162"/>
                  </a:lnTo>
                  <a:lnTo>
                    <a:pt x="68" y="170"/>
                  </a:lnTo>
                  <a:lnTo>
                    <a:pt x="64" y="182"/>
                  </a:lnTo>
                  <a:lnTo>
                    <a:pt x="62" y="194"/>
                  </a:lnTo>
                  <a:lnTo>
                    <a:pt x="60" y="224"/>
                  </a:lnTo>
                  <a:lnTo>
                    <a:pt x="62" y="240"/>
                  </a:lnTo>
                  <a:lnTo>
                    <a:pt x="64" y="254"/>
                  </a:lnTo>
                  <a:lnTo>
                    <a:pt x="66" y="268"/>
                  </a:lnTo>
                  <a:lnTo>
                    <a:pt x="70" y="278"/>
                  </a:lnTo>
                  <a:lnTo>
                    <a:pt x="74" y="286"/>
                  </a:lnTo>
                  <a:lnTo>
                    <a:pt x="80" y="292"/>
                  </a:lnTo>
                  <a:lnTo>
                    <a:pt x="86" y="296"/>
                  </a:lnTo>
                  <a:lnTo>
                    <a:pt x="92" y="298"/>
                  </a:lnTo>
                  <a:lnTo>
                    <a:pt x="100" y="296"/>
                  </a:lnTo>
                  <a:lnTo>
                    <a:pt x="106" y="292"/>
                  </a:lnTo>
                  <a:lnTo>
                    <a:pt x="112" y="284"/>
                  </a:lnTo>
                  <a:lnTo>
                    <a:pt x="118" y="272"/>
                  </a:lnTo>
                  <a:lnTo>
                    <a:pt x="120" y="266"/>
                  </a:lnTo>
                  <a:lnTo>
                    <a:pt x="120" y="258"/>
                  </a:lnTo>
                  <a:lnTo>
                    <a:pt x="120" y="194"/>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3" name="Freeform 12"/>
            <p:cNvSpPr>
              <a:spLocks noEditPoints="1"/>
            </p:cNvSpPr>
            <p:nvPr/>
          </p:nvSpPr>
          <p:spPr bwMode="auto">
            <a:xfrm>
              <a:off x="8865840" y="6741467"/>
              <a:ext cx="31171" cy="44022"/>
            </a:xfrm>
            <a:custGeom>
              <a:avLst/>
              <a:gdLst>
                <a:gd name="T0" fmla="*/ 627434408 w 182"/>
                <a:gd name="T1" fmla="*/ 1930842020 h 248"/>
                <a:gd name="T2" fmla="*/ 376467904 w 182"/>
                <a:gd name="T3" fmla="*/ 1868540196 h 248"/>
                <a:gd name="T4" fmla="*/ 167323101 w 182"/>
                <a:gd name="T5" fmla="*/ 1681713805 h 248"/>
                <a:gd name="T6" fmla="*/ 41821701 w 182"/>
                <a:gd name="T7" fmla="*/ 1385839502 h 248"/>
                <a:gd name="T8" fmla="*/ 0 w 182"/>
                <a:gd name="T9" fmla="*/ 965440631 h 248"/>
                <a:gd name="T10" fmla="*/ 13940631 w 182"/>
                <a:gd name="T11" fmla="*/ 731868152 h 248"/>
                <a:gd name="T12" fmla="*/ 111560960 w 182"/>
                <a:gd name="T13" fmla="*/ 358136488 h 248"/>
                <a:gd name="T14" fmla="*/ 292788014 w 182"/>
                <a:gd name="T15" fmla="*/ 124564206 h 248"/>
                <a:gd name="T16" fmla="*/ 515873448 w 182"/>
                <a:gd name="T17" fmla="*/ 15555735 h 248"/>
                <a:gd name="T18" fmla="*/ 641374848 w 182"/>
                <a:gd name="T19" fmla="*/ 0 h 248"/>
                <a:gd name="T20" fmla="*/ 906281982 w 182"/>
                <a:gd name="T21" fmla="*/ 62301626 h 248"/>
                <a:gd name="T22" fmla="*/ 1101486154 w 182"/>
                <a:gd name="T23" fmla="*/ 249128215 h 248"/>
                <a:gd name="T24" fmla="*/ 1226987554 w 182"/>
                <a:gd name="T25" fmla="*/ 560558055 h 248"/>
                <a:gd name="T26" fmla="*/ 1268809256 w 182"/>
                <a:gd name="T27" fmla="*/ 965440631 h 248"/>
                <a:gd name="T28" fmla="*/ 1254868816 w 182"/>
                <a:gd name="T29" fmla="*/ 1105560573 h 248"/>
                <a:gd name="T30" fmla="*/ 1226987554 w 182"/>
                <a:gd name="T31" fmla="*/ 1339133053 h 248"/>
                <a:gd name="T32" fmla="*/ 1171225413 w 182"/>
                <a:gd name="T33" fmla="*/ 1525998687 h 248"/>
                <a:gd name="T34" fmla="*/ 1087545523 w 182"/>
                <a:gd name="T35" fmla="*/ 1681713805 h 248"/>
                <a:gd name="T36" fmla="*/ 948103493 w 182"/>
                <a:gd name="T37" fmla="*/ 1837428725 h 248"/>
                <a:gd name="T38" fmla="*/ 738958881 w 182"/>
                <a:gd name="T39" fmla="*/ 1930842020 h 248"/>
                <a:gd name="T40" fmla="*/ 627434408 w 182"/>
                <a:gd name="T41" fmla="*/ 1930842020 h 248"/>
                <a:gd name="T42" fmla="*/ 641374848 w 182"/>
                <a:gd name="T43" fmla="*/ 1572705334 h 248"/>
                <a:gd name="T44" fmla="*/ 738958881 w 182"/>
                <a:gd name="T45" fmla="*/ 1525998687 h 248"/>
                <a:gd name="T46" fmla="*/ 794757509 w 182"/>
                <a:gd name="T47" fmla="*/ 1370283766 h 248"/>
                <a:gd name="T48" fmla="*/ 836579211 w 182"/>
                <a:gd name="T49" fmla="*/ 965440631 h 248"/>
                <a:gd name="T50" fmla="*/ 836579211 w 182"/>
                <a:gd name="T51" fmla="*/ 762979821 h 248"/>
                <a:gd name="T52" fmla="*/ 794757509 w 182"/>
                <a:gd name="T53" fmla="*/ 560558055 h 248"/>
                <a:gd name="T54" fmla="*/ 738958881 w 182"/>
                <a:gd name="T55" fmla="*/ 404843135 h 248"/>
                <a:gd name="T56" fmla="*/ 627434408 w 182"/>
                <a:gd name="T57" fmla="*/ 358136488 h 248"/>
                <a:gd name="T58" fmla="*/ 571672076 w 182"/>
                <a:gd name="T59" fmla="*/ 373692421 h 248"/>
                <a:gd name="T60" fmla="*/ 487992377 w 182"/>
                <a:gd name="T61" fmla="*/ 482700694 h 248"/>
                <a:gd name="T62" fmla="*/ 446170676 w 182"/>
                <a:gd name="T63" fmla="*/ 654010791 h 248"/>
                <a:gd name="T64" fmla="*/ 418289605 w 182"/>
                <a:gd name="T65" fmla="*/ 965440631 h 248"/>
                <a:gd name="T66" fmla="*/ 432230045 w 182"/>
                <a:gd name="T67" fmla="*/ 1198973868 h 248"/>
                <a:gd name="T68" fmla="*/ 460111307 w 182"/>
                <a:gd name="T69" fmla="*/ 1385839502 h 248"/>
                <a:gd name="T70" fmla="*/ 529850566 w 182"/>
                <a:gd name="T71" fmla="*/ 1525998687 h 248"/>
                <a:gd name="T72" fmla="*/ 641374848 w 182"/>
                <a:gd name="T73" fmla="*/ 1572705334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2"/>
                <a:gd name="T112" fmla="*/ 0 h 248"/>
                <a:gd name="T113" fmla="*/ 182 w 182"/>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2" h="248">
                  <a:moveTo>
                    <a:pt x="90" y="248"/>
                  </a:moveTo>
                  <a:lnTo>
                    <a:pt x="90" y="248"/>
                  </a:lnTo>
                  <a:lnTo>
                    <a:pt x="70" y="246"/>
                  </a:lnTo>
                  <a:lnTo>
                    <a:pt x="54" y="240"/>
                  </a:lnTo>
                  <a:lnTo>
                    <a:pt x="38" y="230"/>
                  </a:lnTo>
                  <a:lnTo>
                    <a:pt x="24" y="216"/>
                  </a:lnTo>
                  <a:lnTo>
                    <a:pt x="14" y="198"/>
                  </a:lnTo>
                  <a:lnTo>
                    <a:pt x="6" y="178"/>
                  </a:lnTo>
                  <a:lnTo>
                    <a:pt x="2" y="152"/>
                  </a:lnTo>
                  <a:lnTo>
                    <a:pt x="0" y="124"/>
                  </a:lnTo>
                  <a:lnTo>
                    <a:pt x="2" y="94"/>
                  </a:lnTo>
                  <a:lnTo>
                    <a:pt x="8" y="68"/>
                  </a:lnTo>
                  <a:lnTo>
                    <a:pt x="16" y="46"/>
                  </a:lnTo>
                  <a:lnTo>
                    <a:pt x="28" y="30"/>
                  </a:lnTo>
                  <a:lnTo>
                    <a:pt x="42" y="16"/>
                  </a:lnTo>
                  <a:lnTo>
                    <a:pt x="58" y="6"/>
                  </a:lnTo>
                  <a:lnTo>
                    <a:pt x="74" y="2"/>
                  </a:lnTo>
                  <a:lnTo>
                    <a:pt x="92" y="0"/>
                  </a:lnTo>
                  <a:lnTo>
                    <a:pt x="112" y="2"/>
                  </a:lnTo>
                  <a:lnTo>
                    <a:pt x="130" y="8"/>
                  </a:lnTo>
                  <a:lnTo>
                    <a:pt x="144" y="18"/>
                  </a:lnTo>
                  <a:lnTo>
                    <a:pt x="158" y="32"/>
                  </a:lnTo>
                  <a:lnTo>
                    <a:pt x="168" y="50"/>
                  </a:lnTo>
                  <a:lnTo>
                    <a:pt x="176" y="72"/>
                  </a:lnTo>
                  <a:lnTo>
                    <a:pt x="180" y="96"/>
                  </a:lnTo>
                  <a:lnTo>
                    <a:pt x="182" y="124"/>
                  </a:lnTo>
                  <a:lnTo>
                    <a:pt x="180" y="142"/>
                  </a:lnTo>
                  <a:lnTo>
                    <a:pt x="178" y="158"/>
                  </a:lnTo>
                  <a:lnTo>
                    <a:pt x="176" y="172"/>
                  </a:lnTo>
                  <a:lnTo>
                    <a:pt x="172" y="184"/>
                  </a:lnTo>
                  <a:lnTo>
                    <a:pt x="168" y="196"/>
                  </a:lnTo>
                  <a:lnTo>
                    <a:pt x="162" y="206"/>
                  </a:lnTo>
                  <a:lnTo>
                    <a:pt x="156" y="216"/>
                  </a:lnTo>
                  <a:lnTo>
                    <a:pt x="150" y="224"/>
                  </a:lnTo>
                  <a:lnTo>
                    <a:pt x="136" y="236"/>
                  </a:lnTo>
                  <a:lnTo>
                    <a:pt x="120" y="244"/>
                  </a:lnTo>
                  <a:lnTo>
                    <a:pt x="106" y="248"/>
                  </a:lnTo>
                  <a:lnTo>
                    <a:pt x="92" y="248"/>
                  </a:lnTo>
                  <a:lnTo>
                    <a:pt x="90" y="248"/>
                  </a:lnTo>
                  <a:close/>
                  <a:moveTo>
                    <a:pt x="92" y="202"/>
                  </a:moveTo>
                  <a:lnTo>
                    <a:pt x="92" y="202"/>
                  </a:lnTo>
                  <a:lnTo>
                    <a:pt x="100" y="200"/>
                  </a:lnTo>
                  <a:lnTo>
                    <a:pt x="106" y="196"/>
                  </a:lnTo>
                  <a:lnTo>
                    <a:pt x="112" y="188"/>
                  </a:lnTo>
                  <a:lnTo>
                    <a:pt x="114" y="176"/>
                  </a:lnTo>
                  <a:lnTo>
                    <a:pt x="120" y="152"/>
                  </a:lnTo>
                  <a:lnTo>
                    <a:pt x="120" y="124"/>
                  </a:lnTo>
                  <a:lnTo>
                    <a:pt x="120" y="98"/>
                  </a:lnTo>
                  <a:lnTo>
                    <a:pt x="118" y="84"/>
                  </a:lnTo>
                  <a:lnTo>
                    <a:pt x="114" y="72"/>
                  </a:lnTo>
                  <a:lnTo>
                    <a:pt x="110" y="62"/>
                  </a:lnTo>
                  <a:lnTo>
                    <a:pt x="106" y="52"/>
                  </a:lnTo>
                  <a:lnTo>
                    <a:pt x="100" y="48"/>
                  </a:lnTo>
                  <a:lnTo>
                    <a:pt x="90" y="46"/>
                  </a:lnTo>
                  <a:lnTo>
                    <a:pt x="82" y="48"/>
                  </a:lnTo>
                  <a:lnTo>
                    <a:pt x="76" y="52"/>
                  </a:lnTo>
                  <a:lnTo>
                    <a:pt x="70" y="62"/>
                  </a:lnTo>
                  <a:lnTo>
                    <a:pt x="66" y="72"/>
                  </a:lnTo>
                  <a:lnTo>
                    <a:pt x="64" y="84"/>
                  </a:lnTo>
                  <a:lnTo>
                    <a:pt x="62" y="98"/>
                  </a:lnTo>
                  <a:lnTo>
                    <a:pt x="60" y="124"/>
                  </a:lnTo>
                  <a:lnTo>
                    <a:pt x="62" y="154"/>
                  </a:lnTo>
                  <a:lnTo>
                    <a:pt x="64" y="166"/>
                  </a:lnTo>
                  <a:lnTo>
                    <a:pt x="66" y="178"/>
                  </a:lnTo>
                  <a:lnTo>
                    <a:pt x="70" y="188"/>
                  </a:lnTo>
                  <a:lnTo>
                    <a:pt x="76" y="196"/>
                  </a:lnTo>
                  <a:lnTo>
                    <a:pt x="82" y="200"/>
                  </a:lnTo>
                  <a:lnTo>
                    <a:pt x="92" y="202"/>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4" name="Freeform 13"/>
            <p:cNvSpPr>
              <a:spLocks noEditPoints="1"/>
            </p:cNvSpPr>
            <p:nvPr/>
          </p:nvSpPr>
          <p:spPr bwMode="auto">
            <a:xfrm>
              <a:off x="8904535" y="6724288"/>
              <a:ext cx="31171" cy="61201"/>
            </a:xfrm>
            <a:custGeom>
              <a:avLst/>
              <a:gdLst>
                <a:gd name="T0" fmla="*/ 432230045 w 182"/>
                <a:gd name="T1" fmla="*/ 0 h 346"/>
                <a:gd name="T2" fmla="*/ 432230045 w 182"/>
                <a:gd name="T3" fmla="*/ 970670630 h 346"/>
                <a:gd name="T4" fmla="*/ 501932817 w 182"/>
                <a:gd name="T5" fmla="*/ 878225818 h 346"/>
                <a:gd name="T6" fmla="*/ 669256109 w 182"/>
                <a:gd name="T7" fmla="*/ 770373438 h 346"/>
                <a:gd name="T8" fmla="*/ 780816879 w 182"/>
                <a:gd name="T9" fmla="*/ 754966068 h 346"/>
                <a:gd name="T10" fmla="*/ 892341352 w 182"/>
                <a:gd name="T11" fmla="*/ 770373438 h 346"/>
                <a:gd name="T12" fmla="*/ 1073605084 w 182"/>
                <a:gd name="T13" fmla="*/ 909040755 h 346"/>
                <a:gd name="T14" fmla="*/ 1199106484 w 182"/>
                <a:gd name="T15" fmla="*/ 1140152688 h 346"/>
                <a:gd name="T16" fmla="*/ 1254868816 w 182"/>
                <a:gd name="T17" fmla="*/ 1479117000 h 346"/>
                <a:gd name="T18" fmla="*/ 1268809256 w 182"/>
                <a:gd name="T19" fmla="*/ 1664006625 h 346"/>
                <a:gd name="T20" fmla="*/ 1226987554 w 182"/>
                <a:gd name="T21" fmla="*/ 2095415750 h 346"/>
                <a:gd name="T22" fmla="*/ 1101486154 w 182"/>
                <a:gd name="T23" fmla="*/ 2147483647 h 346"/>
                <a:gd name="T24" fmla="*/ 934163053 w 182"/>
                <a:gd name="T25" fmla="*/ 2147483647 h 346"/>
                <a:gd name="T26" fmla="*/ 725018250 w 182"/>
                <a:gd name="T27" fmla="*/ 2147483647 h 346"/>
                <a:gd name="T28" fmla="*/ 613493777 w 182"/>
                <a:gd name="T29" fmla="*/ 2147483647 h 346"/>
                <a:gd name="T30" fmla="*/ 460111307 w 182"/>
                <a:gd name="T31" fmla="*/ 2147483647 h 346"/>
                <a:gd name="T32" fmla="*/ 376467904 w 182"/>
                <a:gd name="T33" fmla="*/ 2147483647 h 346"/>
                <a:gd name="T34" fmla="*/ 0 w 182"/>
                <a:gd name="T35" fmla="*/ 2147483647 h 346"/>
                <a:gd name="T36" fmla="*/ 13940631 w 182"/>
                <a:gd name="T37" fmla="*/ 2110823318 h 346"/>
                <a:gd name="T38" fmla="*/ 432230045 w 182"/>
                <a:gd name="T39" fmla="*/ 1972156000 h 346"/>
                <a:gd name="T40" fmla="*/ 432230045 w 182"/>
                <a:gd name="T41" fmla="*/ 2049193443 h 346"/>
                <a:gd name="T42" fmla="*/ 446170676 w 182"/>
                <a:gd name="T43" fmla="*/ 2095415750 h 346"/>
                <a:gd name="T44" fmla="*/ 529850566 w 182"/>
                <a:gd name="T45" fmla="*/ 2147483647 h 346"/>
                <a:gd name="T46" fmla="*/ 613493777 w 182"/>
                <a:gd name="T47" fmla="*/ 2147483647 h 346"/>
                <a:gd name="T48" fmla="*/ 669256109 w 182"/>
                <a:gd name="T49" fmla="*/ 2147483647 h 346"/>
                <a:gd name="T50" fmla="*/ 752935808 w 182"/>
                <a:gd name="T51" fmla="*/ 2147483647 h 346"/>
                <a:gd name="T52" fmla="*/ 808698140 w 182"/>
                <a:gd name="T53" fmla="*/ 2049193443 h 346"/>
                <a:gd name="T54" fmla="*/ 836579211 w 182"/>
                <a:gd name="T55" fmla="*/ 1694821563 h 346"/>
                <a:gd name="T56" fmla="*/ 836579211 w 182"/>
                <a:gd name="T57" fmla="*/ 1479117000 h 346"/>
                <a:gd name="T58" fmla="*/ 794757509 w 182"/>
                <a:gd name="T59" fmla="*/ 1294227375 h 346"/>
                <a:gd name="T60" fmla="*/ 711077619 w 182"/>
                <a:gd name="T61" fmla="*/ 1186375193 h 346"/>
                <a:gd name="T62" fmla="*/ 613493777 w 182"/>
                <a:gd name="T63" fmla="*/ 1140152688 h 346"/>
                <a:gd name="T64" fmla="*/ 557731636 w 182"/>
                <a:gd name="T65" fmla="*/ 1155560255 h 346"/>
                <a:gd name="T66" fmla="*/ 474051746 w 182"/>
                <a:gd name="T67" fmla="*/ 1263412438 h 346"/>
                <a:gd name="T68" fmla="*/ 446170676 w 182"/>
                <a:gd name="T69" fmla="*/ 1340449880 h 346"/>
                <a:gd name="T70" fmla="*/ 432230045 w 182"/>
                <a:gd name="T71" fmla="*/ 1972156000 h 3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
                <a:gd name="T109" fmla="*/ 0 h 346"/>
                <a:gd name="T110" fmla="*/ 182 w 182"/>
                <a:gd name="T111" fmla="*/ 346 h 3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 h="346">
                  <a:moveTo>
                    <a:pt x="2" y="0"/>
                  </a:moveTo>
                  <a:lnTo>
                    <a:pt x="62" y="0"/>
                  </a:lnTo>
                  <a:lnTo>
                    <a:pt x="62" y="126"/>
                  </a:lnTo>
                  <a:lnTo>
                    <a:pt x="72" y="114"/>
                  </a:lnTo>
                  <a:lnTo>
                    <a:pt x="84" y="104"/>
                  </a:lnTo>
                  <a:lnTo>
                    <a:pt x="96" y="100"/>
                  </a:lnTo>
                  <a:lnTo>
                    <a:pt x="112" y="98"/>
                  </a:lnTo>
                  <a:lnTo>
                    <a:pt x="122" y="98"/>
                  </a:lnTo>
                  <a:lnTo>
                    <a:pt x="128" y="100"/>
                  </a:lnTo>
                  <a:lnTo>
                    <a:pt x="142" y="106"/>
                  </a:lnTo>
                  <a:lnTo>
                    <a:pt x="154" y="118"/>
                  </a:lnTo>
                  <a:lnTo>
                    <a:pt x="164" y="132"/>
                  </a:lnTo>
                  <a:lnTo>
                    <a:pt x="172" y="148"/>
                  </a:lnTo>
                  <a:lnTo>
                    <a:pt x="176" y="170"/>
                  </a:lnTo>
                  <a:lnTo>
                    <a:pt x="180" y="192"/>
                  </a:lnTo>
                  <a:lnTo>
                    <a:pt x="182" y="216"/>
                  </a:lnTo>
                  <a:lnTo>
                    <a:pt x="180" y="246"/>
                  </a:lnTo>
                  <a:lnTo>
                    <a:pt x="176" y="272"/>
                  </a:lnTo>
                  <a:lnTo>
                    <a:pt x="168" y="294"/>
                  </a:lnTo>
                  <a:lnTo>
                    <a:pt x="158" y="314"/>
                  </a:lnTo>
                  <a:lnTo>
                    <a:pt x="148" y="328"/>
                  </a:lnTo>
                  <a:lnTo>
                    <a:pt x="134" y="338"/>
                  </a:lnTo>
                  <a:lnTo>
                    <a:pt x="120" y="344"/>
                  </a:lnTo>
                  <a:lnTo>
                    <a:pt x="104" y="346"/>
                  </a:lnTo>
                  <a:lnTo>
                    <a:pt x="88" y="344"/>
                  </a:lnTo>
                  <a:lnTo>
                    <a:pt x="76" y="340"/>
                  </a:lnTo>
                  <a:lnTo>
                    <a:pt x="66" y="328"/>
                  </a:lnTo>
                  <a:lnTo>
                    <a:pt x="56" y="314"/>
                  </a:lnTo>
                  <a:lnTo>
                    <a:pt x="54" y="314"/>
                  </a:lnTo>
                  <a:lnTo>
                    <a:pt x="50" y="342"/>
                  </a:lnTo>
                  <a:lnTo>
                    <a:pt x="0" y="342"/>
                  </a:lnTo>
                  <a:lnTo>
                    <a:pt x="2" y="274"/>
                  </a:lnTo>
                  <a:lnTo>
                    <a:pt x="2" y="0"/>
                  </a:lnTo>
                  <a:close/>
                  <a:moveTo>
                    <a:pt x="62" y="256"/>
                  </a:moveTo>
                  <a:lnTo>
                    <a:pt x="62" y="256"/>
                  </a:lnTo>
                  <a:lnTo>
                    <a:pt x="62" y="266"/>
                  </a:lnTo>
                  <a:lnTo>
                    <a:pt x="64" y="272"/>
                  </a:lnTo>
                  <a:lnTo>
                    <a:pt x="68" y="284"/>
                  </a:lnTo>
                  <a:lnTo>
                    <a:pt x="76" y="292"/>
                  </a:lnTo>
                  <a:lnTo>
                    <a:pt x="82" y="296"/>
                  </a:lnTo>
                  <a:lnTo>
                    <a:pt x="88" y="298"/>
                  </a:lnTo>
                  <a:lnTo>
                    <a:pt x="96" y="296"/>
                  </a:lnTo>
                  <a:lnTo>
                    <a:pt x="104" y="292"/>
                  </a:lnTo>
                  <a:lnTo>
                    <a:pt x="108" y="286"/>
                  </a:lnTo>
                  <a:lnTo>
                    <a:pt x="114" y="276"/>
                  </a:lnTo>
                  <a:lnTo>
                    <a:pt x="116" y="266"/>
                  </a:lnTo>
                  <a:lnTo>
                    <a:pt x="120" y="252"/>
                  </a:lnTo>
                  <a:lnTo>
                    <a:pt x="120" y="220"/>
                  </a:lnTo>
                  <a:lnTo>
                    <a:pt x="120" y="192"/>
                  </a:lnTo>
                  <a:lnTo>
                    <a:pt x="116" y="178"/>
                  </a:lnTo>
                  <a:lnTo>
                    <a:pt x="114" y="168"/>
                  </a:lnTo>
                  <a:lnTo>
                    <a:pt x="108" y="160"/>
                  </a:lnTo>
                  <a:lnTo>
                    <a:pt x="102" y="154"/>
                  </a:lnTo>
                  <a:lnTo>
                    <a:pt x="96" y="150"/>
                  </a:lnTo>
                  <a:lnTo>
                    <a:pt x="88" y="148"/>
                  </a:lnTo>
                  <a:lnTo>
                    <a:pt x="80" y="150"/>
                  </a:lnTo>
                  <a:lnTo>
                    <a:pt x="72" y="156"/>
                  </a:lnTo>
                  <a:lnTo>
                    <a:pt x="68" y="164"/>
                  </a:lnTo>
                  <a:lnTo>
                    <a:pt x="64" y="174"/>
                  </a:lnTo>
                  <a:lnTo>
                    <a:pt x="62" y="190"/>
                  </a:lnTo>
                  <a:lnTo>
                    <a:pt x="62" y="256"/>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5" name="Freeform 14"/>
            <p:cNvSpPr>
              <a:spLocks noEditPoints="1"/>
            </p:cNvSpPr>
            <p:nvPr/>
          </p:nvSpPr>
          <p:spPr bwMode="auto">
            <a:xfrm>
              <a:off x="8942156" y="6741467"/>
              <a:ext cx="31171" cy="44022"/>
            </a:xfrm>
            <a:custGeom>
              <a:avLst/>
              <a:gdLst>
                <a:gd name="T0" fmla="*/ 447139395 w 176"/>
                <a:gd name="T1" fmla="*/ 1109628385 h 250"/>
                <a:gd name="T2" fmla="*/ 493383008 w 176"/>
                <a:gd name="T3" fmla="*/ 1307239371 h 250"/>
                <a:gd name="T4" fmla="*/ 570455762 w 176"/>
                <a:gd name="T5" fmla="*/ 1444043966 h 250"/>
                <a:gd name="T6" fmla="*/ 693811441 w 176"/>
                <a:gd name="T7" fmla="*/ 1520042172 h 250"/>
                <a:gd name="T8" fmla="*/ 863410535 w 176"/>
                <a:gd name="T9" fmla="*/ 1550464734 h 250"/>
                <a:gd name="T10" fmla="*/ 955936875 w 176"/>
                <a:gd name="T11" fmla="*/ 1535272721 h 250"/>
                <a:gd name="T12" fmla="*/ 1202608921 w 176"/>
                <a:gd name="T13" fmla="*/ 1474466528 h 250"/>
                <a:gd name="T14" fmla="*/ 1264267204 w 176"/>
                <a:gd name="T15" fmla="*/ 1808881912 h 250"/>
                <a:gd name="T16" fmla="*/ 1048424299 w 176"/>
                <a:gd name="T17" fmla="*/ 1869688302 h 250"/>
                <a:gd name="T18" fmla="*/ 770923112 w 176"/>
                <a:gd name="T19" fmla="*/ 1900072131 h 250"/>
                <a:gd name="T20" fmla="*/ 601324018 w 176"/>
                <a:gd name="T21" fmla="*/ 1884880118 h 250"/>
                <a:gd name="T22" fmla="*/ 308369245 w 176"/>
                <a:gd name="T23" fmla="*/ 1763267535 h 250"/>
                <a:gd name="T24" fmla="*/ 107941009 w 176"/>
                <a:gd name="T25" fmla="*/ 1520042172 h 250"/>
                <a:gd name="T26" fmla="*/ 15414472 w 176"/>
                <a:gd name="T27" fmla="*/ 1185626788 h 250"/>
                <a:gd name="T28" fmla="*/ 0 w 176"/>
                <a:gd name="T29" fmla="*/ 988054535 h 250"/>
                <a:gd name="T30" fmla="*/ 61658282 w 176"/>
                <a:gd name="T31" fmla="*/ 577640747 h 250"/>
                <a:gd name="T32" fmla="*/ 215842905 w 176"/>
                <a:gd name="T33" fmla="*/ 273609191 h 250"/>
                <a:gd name="T34" fmla="*/ 447139395 w 176"/>
                <a:gd name="T35" fmla="*/ 75998206 h 250"/>
                <a:gd name="T36" fmla="*/ 724640582 w 176"/>
                <a:gd name="T37" fmla="*/ 0 h 250"/>
                <a:gd name="T38" fmla="*/ 863410535 w 176"/>
                <a:gd name="T39" fmla="*/ 15192013 h 250"/>
                <a:gd name="T40" fmla="*/ 1094668109 w 176"/>
                <a:gd name="T41" fmla="*/ 136804596 h 250"/>
                <a:gd name="T42" fmla="*/ 1264267204 w 176"/>
                <a:gd name="T43" fmla="*/ 364799213 h 250"/>
                <a:gd name="T44" fmla="*/ 1341379072 w 176"/>
                <a:gd name="T45" fmla="*/ 668830966 h 250"/>
                <a:gd name="T46" fmla="*/ 1356793544 w 176"/>
                <a:gd name="T47" fmla="*/ 866441755 h 250"/>
                <a:gd name="T48" fmla="*/ 1341379072 w 176"/>
                <a:gd name="T49" fmla="*/ 1109628385 h 250"/>
                <a:gd name="T50" fmla="*/ 925068818 w 176"/>
                <a:gd name="T51" fmla="*/ 790443549 h 250"/>
                <a:gd name="T52" fmla="*/ 909654346 w 176"/>
                <a:gd name="T53" fmla="*/ 608024576 h 250"/>
                <a:gd name="T54" fmla="*/ 863410535 w 176"/>
                <a:gd name="T55" fmla="*/ 471219980 h 250"/>
                <a:gd name="T56" fmla="*/ 801752253 w 176"/>
                <a:gd name="T57" fmla="*/ 380029959 h 250"/>
                <a:gd name="T58" fmla="*/ 693811441 w 176"/>
                <a:gd name="T59" fmla="*/ 349607397 h 250"/>
                <a:gd name="T60" fmla="*/ 647567631 w 176"/>
                <a:gd name="T61" fmla="*/ 349607397 h 250"/>
                <a:gd name="T62" fmla="*/ 555041291 w 176"/>
                <a:gd name="T63" fmla="*/ 425605603 h 250"/>
                <a:gd name="T64" fmla="*/ 477968536 w 176"/>
                <a:gd name="T65" fmla="*/ 638408405 h 250"/>
                <a:gd name="T66" fmla="*/ 925068818 w 176"/>
                <a:gd name="T67" fmla="*/ 790443549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250"/>
                <a:gd name="T104" fmla="*/ 176 w 176"/>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250">
                  <a:moveTo>
                    <a:pt x="58" y="146"/>
                  </a:moveTo>
                  <a:lnTo>
                    <a:pt x="58" y="146"/>
                  </a:lnTo>
                  <a:lnTo>
                    <a:pt x="60" y="160"/>
                  </a:lnTo>
                  <a:lnTo>
                    <a:pt x="64" y="172"/>
                  </a:lnTo>
                  <a:lnTo>
                    <a:pt x="68" y="182"/>
                  </a:lnTo>
                  <a:lnTo>
                    <a:pt x="74" y="190"/>
                  </a:lnTo>
                  <a:lnTo>
                    <a:pt x="82" y="196"/>
                  </a:lnTo>
                  <a:lnTo>
                    <a:pt x="90" y="200"/>
                  </a:lnTo>
                  <a:lnTo>
                    <a:pt x="100" y="202"/>
                  </a:lnTo>
                  <a:lnTo>
                    <a:pt x="112" y="204"/>
                  </a:lnTo>
                  <a:lnTo>
                    <a:pt x="124" y="202"/>
                  </a:lnTo>
                  <a:lnTo>
                    <a:pt x="136" y="200"/>
                  </a:lnTo>
                  <a:lnTo>
                    <a:pt x="156" y="194"/>
                  </a:lnTo>
                  <a:lnTo>
                    <a:pt x="164" y="238"/>
                  </a:lnTo>
                  <a:lnTo>
                    <a:pt x="152" y="242"/>
                  </a:lnTo>
                  <a:lnTo>
                    <a:pt x="136" y="246"/>
                  </a:lnTo>
                  <a:lnTo>
                    <a:pt x="118" y="248"/>
                  </a:lnTo>
                  <a:lnTo>
                    <a:pt x="100" y="250"/>
                  </a:lnTo>
                  <a:lnTo>
                    <a:pt x="78" y="248"/>
                  </a:lnTo>
                  <a:lnTo>
                    <a:pt x="58" y="242"/>
                  </a:lnTo>
                  <a:lnTo>
                    <a:pt x="40" y="232"/>
                  </a:lnTo>
                  <a:lnTo>
                    <a:pt x="26" y="218"/>
                  </a:lnTo>
                  <a:lnTo>
                    <a:pt x="14" y="200"/>
                  </a:lnTo>
                  <a:lnTo>
                    <a:pt x="6" y="180"/>
                  </a:lnTo>
                  <a:lnTo>
                    <a:pt x="2" y="156"/>
                  </a:lnTo>
                  <a:lnTo>
                    <a:pt x="0" y="130"/>
                  </a:lnTo>
                  <a:lnTo>
                    <a:pt x="2" y="102"/>
                  </a:lnTo>
                  <a:lnTo>
                    <a:pt x="8" y="76"/>
                  </a:lnTo>
                  <a:lnTo>
                    <a:pt x="16" y="54"/>
                  </a:lnTo>
                  <a:lnTo>
                    <a:pt x="28" y="36"/>
                  </a:lnTo>
                  <a:lnTo>
                    <a:pt x="42" y="20"/>
                  </a:lnTo>
                  <a:lnTo>
                    <a:pt x="58" y="10"/>
                  </a:lnTo>
                  <a:lnTo>
                    <a:pt x="76" y="4"/>
                  </a:lnTo>
                  <a:lnTo>
                    <a:pt x="94" y="0"/>
                  </a:lnTo>
                  <a:lnTo>
                    <a:pt x="112" y="2"/>
                  </a:lnTo>
                  <a:lnTo>
                    <a:pt x="130" y="8"/>
                  </a:lnTo>
                  <a:lnTo>
                    <a:pt x="142" y="18"/>
                  </a:lnTo>
                  <a:lnTo>
                    <a:pt x="154" y="32"/>
                  </a:lnTo>
                  <a:lnTo>
                    <a:pt x="164" y="48"/>
                  </a:lnTo>
                  <a:lnTo>
                    <a:pt x="170" y="66"/>
                  </a:lnTo>
                  <a:lnTo>
                    <a:pt x="174" y="88"/>
                  </a:lnTo>
                  <a:lnTo>
                    <a:pt x="176" y="114"/>
                  </a:lnTo>
                  <a:lnTo>
                    <a:pt x="174" y="134"/>
                  </a:lnTo>
                  <a:lnTo>
                    <a:pt x="174" y="146"/>
                  </a:lnTo>
                  <a:lnTo>
                    <a:pt x="58" y="146"/>
                  </a:lnTo>
                  <a:close/>
                  <a:moveTo>
                    <a:pt x="120" y="104"/>
                  </a:moveTo>
                  <a:lnTo>
                    <a:pt x="120" y="104"/>
                  </a:lnTo>
                  <a:lnTo>
                    <a:pt x="118" y="80"/>
                  </a:lnTo>
                  <a:lnTo>
                    <a:pt x="116" y="70"/>
                  </a:lnTo>
                  <a:lnTo>
                    <a:pt x="112" y="62"/>
                  </a:lnTo>
                  <a:lnTo>
                    <a:pt x="108" y="54"/>
                  </a:lnTo>
                  <a:lnTo>
                    <a:pt x="104" y="50"/>
                  </a:lnTo>
                  <a:lnTo>
                    <a:pt x="98" y="46"/>
                  </a:lnTo>
                  <a:lnTo>
                    <a:pt x="90" y="46"/>
                  </a:lnTo>
                  <a:lnTo>
                    <a:pt x="84" y="46"/>
                  </a:lnTo>
                  <a:lnTo>
                    <a:pt x="76" y="50"/>
                  </a:lnTo>
                  <a:lnTo>
                    <a:pt x="72" y="56"/>
                  </a:lnTo>
                  <a:lnTo>
                    <a:pt x="66" y="64"/>
                  </a:lnTo>
                  <a:lnTo>
                    <a:pt x="62" y="84"/>
                  </a:lnTo>
                  <a:lnTo>
                    <a:pt x="58" y="104"/>
                  </a:lnTo>
                  <a:lnTo>
                    <a:pt x="120" y="104"/>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6" name="Freeform 15"/>
            <p:cNvSpPr>
              <a:spLocks/>
            </p:cNvSpPr>
            <p:nvPr/>
          </p:nvSpPr>
          <p:spPr bwMode="auto">
            <a:xfrm>
              <a:off x="8904535" y="6528874"/>
              <a:ext cx="68791" cy="165350"/>
            </a:xfrm>
            <a:custGeom>
              <a:avLst/>
              <a:gdLst>
                <a:gd name="T0" fmla="*/ 0 w 386"/>
                <a:gd name="T1" fmla="*/ 0 h 920"/>
                <a:gd name="T2" fmla="*/ 2147483647 w 386"/>
                <a:gd name="T3" fmla="*/ 0 h 920"/>
                <a:gd name="T4" fmla="*/ 2147483647 w 386"/>
                <a:gd name="T5" fmla="*/ 2147483647 h 920"/>
                <a:gd name="T6" fmla="*/ 0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0" y="0"/>
                  </a:moveTo>
                  <a:lnTo>
                    <a:pt x="386" y="0"/>
                  </a:lnTo>
                  <a:lnTo>
                    <a:pt x="386" y="920"/>
                  </a:lnTo>
                  <a:lnTo>
                    <a:pt x="0" y="0"/>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7" name="Freeform 16"/>
            <p:cNvSpPr>
              <a:spLocks/>
            </p:cNvSpPr>
            <p:nvPr/>
          </p:nvSpPr>
          <p:spPr bwMode="auto">
            <a:xfrm>
              <a:off x="8786300" y="6528874"/>
              <a:ext cx="68791" cy="165350"/>
            </a:xfrm>
            <a:custGeom>
              <a:avLst/>
              <a:gdLst>
                <a:gd name="T0" fmla="*/ 2147483647 w 386"/>
                <a:gd name="T1" fmla="*/ 0 h 920"/>
                <a:gd name="T2" fmla="*/ 0 w 386"/>
                <a:gd name="T3" fmla="*/ 0 h 920"/>
                <a:gd name="T4" fmla="*/ 0 w 386"/>
                <a:gd name="T5" fmla="*/ 2147483647 h 920"/>
                <a:gd name="T6" fmla="*/ 2147483647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386" y="0"/>
                  </a:moveTo>
                  <a:lnTo>
                    <a:pt x="0" y="0"/>
                  </a:lnTo>
                  <a:lnTo>
                    <a:pt x="0" y="920"/>
                  </a:lnTo>
                  <a:lnTo>
                    <a:pt x="386" y="0"/>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8" name="Freeform 17"/>
            <p:cNvSpPr>
              <a:spLocks/>
            </p:cNvSpPr>
            <p:nvPr/>
          </p:nvSpPr>
          <p:spPr bwMode="auto">
            <a:xfrm>
              <a:off x="8849717" y="6589001"/>
              <a:ext cx="74166" cy="105223"/>
            </a:xfrm>
            <a:custGeom>
              <a:avLst/>
              <a:gdLst>
                <a:gd name="T0" fmla="*/ 1336771916 w 416"/>
                <a:gd name="T1" fmla="*/ 0 h 582"/>
                <a:gd name="T2" fmla="*/ 2147483647 w 416"/>
                <a:gd name="T3" fmla="*/ 2147483647 h 582"/>
                <a:gd name="T4" fmla="*/ 1997308539 w 416"/>
                <a:gd name="T5" fmla="*/ 2147483647 h 582"/>
                <a:gd name="T6" fmla="*/ 1415424145 w 416"/>
                <a:gd name="T7" fmla="*/ 2147483647 h 582"/>
                <a:gd name="T8" fmla="*/ 0 w 416"/>
                <a:gd name="T9" fmla="*/ 2147483647 h 582"/>
                <a:gd name="T10" fmla="*/ 1336771916 w 416"/>
                <a:gd name="T11" fmla="*/ 0 h 582"/>
                <a:gd name="T12" fmla="*/ 0 60000 65536"/>
                <a:gd name="T13" fmla="*/ 0 60000 65536"/>
                <a:gd name="T14" fmla="*/ 0 60000 65536"/>
                <a:gd name="T15" fmla="*/ 0 60000 65536"/>
                <a:gd name="T16" fmla="*/ 0 60000 65536"/>
                <a:gd name="T17" fmla="*/ 0 60000 65536"/>
                <a:gd name="T18" fmla="*/ 0 w 416"/>
                <a:gd name="T19" fmla="*/ 0 h 582"/>
                <a:gd name="T20" fmla="*/ 416 w 416"/>
                <a:gd name="T21" fmla="*/ 582 h 582"/>
              </a:gdLst>
              <a:ahLst/>
              <a:cxnLst>
                <a:cxn ang="T12">
                  <a:pos x="T0" y="T1"/>
                </a:cxn>
                <a:cxn ang="T13">
                  <a:pos x="T2" y="T3"/>
                </a:cxn>
                <a:cxn ang="T14">
                  <a:pos x="T4" y="T5"/>
                </a:cxn>
                <a:cxn ang="T15">
                  <a:pos x="T6" y="T7"/>
                </a:cxn>
                <a:cxn ang="T16">
                  <a:pos x="T8" y="T9"/>
                </a:cxn>
                <a:cxn ang="T17">
                  <a:pos x="T10" y="T11"/>
                </a:cxn>
              </a:cxnLst>
              <a:rect l="T18" t="T19" r="T20" b="T21"/>
              <a:pathLst>
                <a:path w="416" h="582">
                  <a:moveTo>
                    <a:pt x="170" y="0"/>
                  </a:moveTo>
                  <a:lnTo>
                    <a:pt x="416" y="582"/>
                  </a:lnTo>
                  <a:lnTo>
                    <a:pt x="254" y="582"/>
                  </a:lnTo>
                  <a:lnTo>
                    <a:pt x="180" y="396"/>
                  </a:lnTo>
                  <a:lnTo>
                    <a:pt x="0" y="396"/>
                  </a:lnTo>
                  <a:lnTo>
                    <a:pt x="170" y="0"/>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sp>
          <p:nvSpPr>
            <p:cNvPr id="19" name="Freeform 18"/>
            <p:cNvSpPr>
              <a:spLocks noEditPoints="1"/>
            </p:cNvSpPr>
            <p:nvPr/>
          </p:nvSpPr>
          <p:spPr bwMode="auto">
            <a:xfrm>
              <a:off x="8977626" y="6528874"/>
              <a:ext cx="12899" cy="12884"/>
            </a:xfrm>
            <a:custGeom>
              <a:avLst/>
              <a:gdLst>
                <a:gd name="T0" fmla="*/ 287240651 w 72"/>
                <a:gd name="T1" fmla="*/ 0 h 72"/>
                <a:gd name="T2" fmla="*/ 398918740 w 72"/>
                <a:gd name="T3" fmla="*/ 15968860 h 72"/>
                <a:gd name="T4" fmla="*/ 494665623 w 72"/>
                <a:gd name="T5" fmla="*/ 79764775 h 72"/>
                <a:gd name="T6" fmla="*/ 558470370 w 72"/>
                <a:gd name="T7" fmla="*/ 175498211 h 72"/>
                <a:gd name="T8" fmla="*/ 574441339 w 72"/>
                <a:gd name="T9" fmla="*/ 287160744 h 72"/>
                <a:gd name="T10" fmla="*/ 574441339 w 72"/>
                <a:gd name="T11" fmla="*/ 335027562 h 72"/>
                <a:gd name="T12" fmla="*/ 526567997 w 72"/>
                <a:gd name="T13" fmla="*/ 446690095 h 72"/>
                <a:gd name="T14" fmla="*/ 446792281 w 72"/>
                <a:gd name="T15" fmla="*/ 526454871 h 72"/>
                <a:gd name="T16" fmla="*/ 351045398 w 72"/>
                <a:gd name="T17" fmla="*/ 558352829 h 72"/>
                <a:gd name="T18" fmla="*/ 287240651 w 72"/>
                <a:gd name="T19" fmla="*/ 574321688 h 72"/>
                <a:gd name="T20" fmla="*/ 175522599 w 72"/>
                <a:gd name="T21" fmla="*/ 542423730 h 72"/>
                <a:gd name="T22" fmla="*/ 79775715 w 72"/>
                <a:gd name="T23" fmla="*/ 494556913 h 72"/>
                <a:gd name="T24" fmla="*/ 15971169 w 72"/>
                <a:gd name="T25" fmla="*/ 398823278 h 72"/>
                <a:gd name="T26" fmla="*/ 0 w 72"/>
                <a:gd name="T27" fmla="*/ 287160744 h 72"/>
                <a:gd name="T28" fmla="*/ 0 w 72"/>
                <a:gd name="T29" fmla="*/ 223365028 h 72"/>
                <a:gd name="T30" fmla="*/ 47873542 w 72"/>
                <a:gd name="T31" fmla="*/ 127631393 h 72"/>
                <a:gd name="T32" fmla="*/ 127649257 w 72"/>
                <a:gd name="T33" fmla="*/ 47866818 h 72"/>
                <a:gd name="T34" fmla="*/ 223396141 w 72"/>
                <a:gd name="T35" fmla="*/ 0 h 72"/>
                <a:gd name="T36" fmla="*/ 287240651 w 72"/>
                <a:gd name="T37" fmla="*/ 0 h 72"/>
                <a:gd name="T38" fmla="*/ 287240651 w 72"/>
                <a:gd name="T39" fmla="*/ 47866818 h 72"/>
                <a:gd name="T40" fmla="*/ 207424972 w 72"/>
                <a:gd name="T41" fmla="*/ 63795716 h 72"/>
                <a:gd name="T42" fmla="*/ 79775715 w 72"/>
                <a:gd name="T43" fmla="*/ 191427309 h 72"/>
                <a:gd name="T44" fmla="*/ 63844511 w 72"/>
                <a:gd name="T45" fmla="*/ 287160744 h 72"/>
                <a:gd name="T46" fmla="*/ 127649257 w 72"/>
                <a:gd name="T47" fmla="*/ 446690095 h 72"/>
                <a:gd name="T48" fmla="*/ 239367309 w 72"/>
                <a:gd name="T49" fmla="*/ 510525772 h 72"/>
                <a:gd name="T50" fmla="*/ 287240651 w 72"/>
                <a:gd name="T51" fmla="*/ 526454871 h 72"/>
                <a:gd name="T52" fmla="*/ 382947571 w 72"/>
                <a:gd name="T53" fmla="*/ 510525772 h 72"/>
                <a:gd name="T54" fmla="*/ 494665623 w 72"/>
                <a:gd name="T55" fmla="*/ 382894379 h 72"/>
                <a:gd name="T56" fmla="*/ 510596828 w 72"/>
                <a:gd name="T57" fmla="*/ 287160744 h 72"/>
                <a:gd name="T58" fmla="*/ 446792281 w 72"/>
                <a:gd name="T59" fmla="*/ 111662534 h 72"/>
                <a:gd name="T60" fmla="*/ 335074229 w 72"/>
                <a:gd name="T61" fmla="*/ 47866818 h 72"/>
                <a:gd name="T62" fmla="*/ 287240651 w 72"/>
                <a:gd name="T63" fmla="*/ 47866818 h 72"/>
                <a:gd name="T64" fmla="*/ 175522599 w 72"/>
                <a:gd name="T65" fmla="*/ 446690095 h 72"/>
                <a:gd name="T66" fmla="*/ 175522599 w 72"/>
                <a:gd name="T67" fmla="*/ 127631393 h 72"/>
                <a:gd name="T68" fmla="*/ 271269483 w 72"/>
                <a:gd name="T69" fmla="*/ 127631393 h 72"/>
                <a:gd name="T70" fmla="*/ 382947571 w 72"/>
                <a:gd name="T71" fmla="*/ 143600453 h 72"/>
                <a:gd name="T72" fmla="*/ 398918740 w 72"/>
                <a:gd name="T73" fmla="*/ 175498211 h 72"/>
                <a:gd name="T74" fmla="*/ 398918740 w 72"/>
                <a:gd name="T75" fmla="*/ 223365028 h 72"/>
                <a:gd name="T76" fmla="*/ 382947571 w 72"/>
                <a:gd name="T77" fmla="*/ 271191885 h 72"/>
                <a:gd name="T78" fmla="*/ 351045398 w 72"/>
                <a:gd name="T79" fmla="*/ 287160744 h 72"/>
                <a:gd name="T80" fmla="*/ 382947571 w 72"/>
                <a:gd name="T81" fmla="*/ 319058702 h 72"/>
                <a:gd name="T82" fmla="*/ 398918740 w 72"/>
                <a:gd name="T83" fmla="*/ 366925520 h 72"/>
                <a:gd name="T84" fmla="*/ 351045398 w 72"/>
                <a:gd name="T85" fmla="*/ 446690095 h 72"/>
                <a:gd name="T86" fmla="*/ 335074229 w 72"/>
                <a:gd name="T87" fmla="*/ 366925520 h 72"/>
                <a:gd name="T88" fmla="*/ 319143024 w 72"/>
                <a:gd name="T89" fmla="*/ 335027562 h 72"/>
                <a:gd name="T90" fmla="*/ 239367309 w 72"/>
                <a:gd name="T91" fmla="*/ 319058702 h 72"/>
                <a:gd name="T92" fmla="*/ 239367309 w 72"/>
                <a:gd name="T93" fmla="*/ 271191885 h 72"/>
                <a:gd name="T94" fmla="*/ 271269483 w 72"/>
                <a:gd name="T95" fmla="*/ 271191885 h 72"/>
                <a:gd name="T96" fmla="*/ 335074229 w 72"/>
                <a:gd name="T97" fmla="*/ 239294127 h 72"/>
                <a:gd name="T98" fmla="*/ 351045398 w 72"/>
                <a:gd name="T99" fmla="*/ 223365028 h 72"/>
                <a:gd name="T100" fmla="*/ 335074229 w 72"/>
                <a:gd name="T101" fmla="*/ 175498211 h 72"/>
                <a:gd name="T102" fmla="*/ 271269483 w 72"/>
                <a:gd name="T103" fmla="*/ 159529351 h 72"/>
                <a:gd name="T104" fmla="*/ 239367309 w 72"/>
                <a:gd name="T105" fmla="*/ 175498211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72"/>
                <a:gd name="T161" fmla="*/ 72 w 72"/>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72">
                  <a:moveTo>
                    <a:pt x="36" y="0"/>
                  </a:moveTo>
                  <a:lnTo>
                    <a:pt x="36" y="0"/>
                  </a:lnTo>
                  <a:lnTo>
                    <a:pt x="44" y="0"/>
                  </a:lnTo>
                  <a:lnTo>
                    <a:pt x="50" y="2"/>
                  </a:lnTo>
                  <a:lnTo>
                    <a:pt x="56" y="6"/>
                  </a:lnTo>
                  <a:lnTo>
                    <a:pt x="62" y="10"/>
                  </a:lnTo>
                  <a:lnTo>
                    <a:pt x="66" y="16"/>
                  </a:lnTo>
                  <a:lnTo>
                    <a:pt x="70" y="22"/>
                  </a:lnTo>
                  <a:lnTo>
                    <a:pt x="72" y="28"/>
                  </a:lnTo>
                  <a:lnTo>
                    <a:pt x="72" y="36"/>
                  </a:lnTo>
                  <a:lnTo>
                    <a:pt x="72" y="42"/>
                  </a:lnTo>
                  <a:lnTo>
                    <a:pt x="70" y="50"/>
                  </a:lnTo>
                  <a:lnTo>
                    <a:pt x="66" y="56"/>
                  </a:lnTo>
                  <a:lnTo>
                    <a:pt x="62" y="62"/>
                  </a:lnTo>
                  <a:lnTo>
                    <a:pt x="56" y="66"/>
                  </a:lnTo>
                  <a:lnTo>
                    <a:pt x="50" y="68"/>
                  </a:lnTo>
                  <a:lnTo>
                    <a:pt x="44" y="70"/>
                  </a:lnTo>
                  <a:lnTo>
                    <a:pt x="36" y="72"/>
                  </a:lnTo>
                  <a:lnTo>
                    <a:pt x="28" y="70"/>
                  </a:lnTo>
                  <a:lnTo>
                    <a:pt x="22" y="68"/>
                  </a:lnTo>
                  <a:lnTo>
                    <a:pt x="16" y="66"/>
                  </a:lnTo>
                  <a:lnTo>
                    <a:pt x="10" y="62"/>
                  </a:lnTo>
                  <a:lnTo>
                    <a:pt x="6" y="56"/>
                  </a:lnTo>
                  <a:lnTo>
                    <a:pt x="2" y="50"/>
                  </a:lnTo>
                  <a:lnTo>
                    <a:pt x="0" y="42"/>
                  </a:lnTo>
                  <a:lnTo>
                    <a:pt x="0" y="36"/>
                  </a:lnTo>
                  <a:lnTo>
                    <a:pt x="0" y="28"/>
                  </a:lnTo>
                  <a:lnTo>
                    <a:pt x="2" y="22"/>
                  </a:lnTo>
                  <a:lnTo>
                    <a:pt x="6" y="16"/>
                  </a:lnTo>
                  <a:lnTo>
                    <a:pt x="10" y="10"/>
                  </a:lnTo>
                  <a:lnTo>
                    <a:pt x="16" y="6"/>
                  </a:lnTo>
                  <a:lnTo>
                    <a:pt x="22" y="2"/>
                  </a:lnTo>
                  <a:lnTo>
                    <a:pt x="28" y="0"/>
                  </a:lnTo>
                  <a:lnTo>
                    <a:pt x="36" y="0"/>
                  </a:lnTo>
                  <a:close/>
                  <a:moveTo>
                    <a:pt x="36" y="6"/>
                  </a:moveTo>
                  <a:lnTo>
                    <a:pt x="36" y="6"/>
                  </a:lnTo>
                  <a:lnTo>
                    <a:pt x="30" y="6"/>
                  </a:lnTo>
                  <a:lnTo>
                    <a:pt x="26" y="8"/>
                  </a:lnTo>
                  <a:lnTo>
                    <a:pt x="16" y="14"/>
                  </a:lnTo>
                  <a:lnTo>
                    <a:pt x="10" y="24"/>
                  </a:lnTo>
                  <a:lnTo>
                    <a:pt x="8" y="36"/>
                  </a:lnTo>
                  <a:lnTo>
                    <a:pt x="10" y="48"/>
                  </a:lnTo>
                  <a:lnTo>
                    <a:pt x="16" y="56"/>
                  </a:lnTo>
                  <a:lnTo>
                    <a:pt x="26" y="64"/>
                  </a:lnTo>
                  <a:lnTo>
                    <a:pt x="30" y="64"/>
                  </a:lnTo>
                  <a:lnTo>
                    <a:pt x="36" y="66"/>
                  </a:lnTo>
                  <a:lnTo>
                    <a:pt x="42" y="66"/>
                  </a:lnTo>
                  <a:lnTo>
                    <a:pt x="48" y="64"/>
                  </a:lnTo>
                  <a:lnTo>
                    <a:pt x="56" y="56"/>
                  </a:lnTo>
                  <a:lnTo>
                    <a:pt x="62" y="48"/>
                  </a:lnTo>
                  <a:lnTo>
                    <a:pt x="64" y="36"/>
                  </a:lnTo>
                  <a:lnTo>
                    <a:pt x="62" y="24"/>
                  </a:lnTo>
                  <a:lnTo>
                    <a:pt x="56" y="14"/>
                  </a:lnTo>
                  <a:lnTo>
                    <a:pt x="48" y="8"/>
                  </a:lnTo>
                  <a:lnTo>
                    <a:pt x="42" y="6"/>
                  </a:lnTo>
                  <a:lnTo>
                    <a:pt x="36" y="6"/>
                  </a:lnTo>
                  <a:close/>
                  <a:moveTo>
                    <a:pt x="30" y="56"/>
                  </a:moveTo>
                  <a:lnTo>
                    <a:pt x="22" y="56"/>
                  </a:lnTo>
                  <a:lnTo>
                    <a:pt x="22" y="16"/>
                  </a:lnTo>
                  <a:lnTo>
                    <a:pt x="34" y="16"/>
                  </a:lnTo>
                  <a:lnTo>
                    <a:pt x="42" y="16"/>
                  </a:lnTo>
                  <a:lnTo>
                    <a:pt x="48" y="18"/>
                  </a:lnTo>
                  <a:lnTo>
                    <a:pt x="50" y="22"/>
                  </a:lnTo>
                  <a:lnTo>
                    <a:pt x="50" y="28"/>
                  </a:lnTo>
                  <a:lnTo>
                    <a:pt x="50" y="30"/>
                  </a:lnTo>
                  <a:lnTo>
                    <a:pt x="48" y="34"/>
                  </a:lnTo>
                  <a:lnTo>
                    <a:pt x="44" y="36"/>
                  </a:lnTo>
                  <a:lnTo>
                    <a:pt x="48" y="40"/>
                  </a:lnTo>
                  <a:lnTo>
                    <a:pt x="50" y="46"/>
                  </a:lnTo>
                  <a:lnTo>
                    <a:pt x="52" y="56"/>
                  </a:lnTo>
                  <a:lnTo>
                    <a:pt x="44" y="56"/>
                  </a:lnTo>
                  <a:lnTo>
                    <a:pt x="42" y="46"/>
                  </a:lnTo>
                  <a:lnTo>
                    <a:pt x="40" y="42"/>
                  </a:lnTo>
                  <a:lnTo>
                    <a:pt x="34" y="40"/>
                  </a:lnTo>
                  <a:lnTo>
                    <a:pt x="30" y="40"/>
                  </a:lnTo>
                  <a:lnTo>
                    <a:pt x="30" y="56"/>
                  </a:lnTo>
                  <a:close/>
                  <a:moveTo>
                    <a:pt x="30" y="34"/>
                  </a:moveTo>
                  <a:lnTo>
                    <a:pt x="34" y="34"/>
                  </a:lnTo>
                  <a:lnTo>
                    <a:pt x="40" y="32"/>
                  </a:lnTo>
                  <a:lnTo>
                    <a:pt x="42" y="30"/>
                  </a:lnTo>
                  <a:lnTo>
                    <a:pt x="44" y="28"/>
                  </a:lnTo>
                  <a:lnTo>
                    <a:pt x="44" y="26"/>
                  </a:lnTo>
                  <a:lnTo>
                    <a:pt x="42" y="22"/>
                  </a:lnTo>
                  <a:lnTo>
                    <a:pt x="38" y="22"/>
                  </a:lnTo>
                  <a:lnTo>
                    <a:pt x="34" y="20"/>
                  </a:lnTo>
                  <a:lnTo>
                    <a:pt x="30" y="22"/>
                  </a:lnTo>
                  <a:lnTo>
                    <a:pt x="30" y="34"/>
                  </a:lnTo>
                  <a:close/>
                </a:path>
              </a:pathLst>
            </a:custGeom>
            <a:solidFill>
              <a:srgbClr val="FFFFFF"/>
            </a:solidFill>
            <a:ln w="9525">
              <a:noFill/>
              <a:round/>
              <a:headEnd/>
              <a:tailEnd/>
            </a:ln>
          </p:spPr>
          <p:txBody>
            <a:bodyPr/>
            <a:lstStyle/>
            <a:p>
              <a:pPr fontAlgn="auto">
                <a:spcBef>
                  <a:spcPts val="0"/>
                </a:spcBef>
                <a:spcAft>
                  <a:spcPts val="0"/>
                </a:spcAft>
              </a:pPr>
              <a:endParaRPr lang="en-US">
                <a:solidFill>
                  <a:srgbClr val="FFFFFF"/>
                </a:solidFill>
                <a:latin typeface="Adobe Clean"/>
              </a:endParaRPr>
            </a:p>
          </p:txBody>
        </p:sp>
      </p:grpSp>
      <p:sp>
        <p:nvSpPr>
          <p:cNvPr id="2" name="Title Placeholder 1"/>
          <p:cNvSpPr>
            <a:spLocks noGrp="1"/>
          </p:cNvSpPr>
          <p:nvPr>
            <p:ph type="title"/>
          </p:nvPr>
        </p:nvSpPr>
        <p:spPr>
          <a:xfrm>
            <a:off x="228600" y="184150"/>
            <a:ext cx="8686800" cy="4111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990600"/>
            <a:ext cx="86868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191000" y="6629400"/>
            <a:ext cx="762000" cy="168274"/>
          </a:xfrm>
          <a:prstGeom prst="rect">
            <a:avLst/>
          </a:prstGeom>
        </p:spPr>
        <p:txBody>
          <a:bodyPr vert="horz" lIns="91440" tIns="45720" rIns="91440" bIns="45720" rtlCol="0" anchor="ctr"/>
          <a:lstStyle>
            <a:lvl1pPr algn="ctr">
              <a:defRPr sz="800">
                <a:solidFill>
                  <a:schemeClr val="bg1"/>
                </a:solidFill>
              </a:defRPr>
            </a:lvl1pPr>
          </a:lstStyle>
          <a:p>
            <a:pPr fontAlgn="auto">
              <a:spcBef>
                <a:spcPts val="0"/>
              </a:spcBef>
              <a:spcAft>
                <a:spcPts val="0"/>
              </a:spcAft>
            </a:pPr>
            <a:endParaRPr lang="en-US" dirty="0">
              <a:solidFill>
                <a:prstClr val="white"/>
              </a:solidFill>
              <a:latin typeface="Adobe Clean"/>
            </a:endParaRPr>
          </a:p>
        </p:txBody>
      </p:sp>
      <p:sp>
        <p:nvSpPr>
          <p:cNvPr id="5" name="Footer Placeholder 4"/>
          <p:cNvSpPr>
            <a:spLocks noGrp="1"/>
          </p:cNvSpPr>
          <p:nvPr>
            <p:ph type="ftr" sz="quarter" idx="3"/>
          </p:nvPr>
        </p:nvSpPr>
        <p:spPr>
          <a:xfrm>
            <a:off x="211136" y="6629400"/>
            <a:ext cx="3903664" cy="168274"/>
          </a:xfrm>
          <a:prstGeom prst="rect">
            <a:avLst/>
          </a:prstGeom>
        </p:spPr>
        <p:txBody>
          <a:bodyPr vert="horz" lIns="0" tIns="45720" rIns="91440" bIns="45720" rtlCol="0" anchor="ctr"/>
          <a:lstStyle>
            <a:lvl1pPr algn="l">
              <a:defRPr sz="800">
                <a:solidFill>
                  <a:schemeClr val="bg1"/>
                </a:solidFill>
              </a:defRPr>
            </a:lvl1pPr>
          </a:lstStyle>
          <a:p>
            <a:pPr fontAlgn="auto">
              <a:spcBef>
                <a:spcPts val="0"/>
              </a:spcBef>
              <a:spcAft>
                <a:spcPts val="0"/>
              </a:spcAft>
            </a:pPr>
            <a:r>
              <a:rPr lang="en-US" smtClean="0">
                <a:solidFill>
                  <a:prstClr val="white"/>
                </a:solidFill>
                <a:latin typeface="Adobe Clean"/>
              </a:rPr>
              <a:t>Footer Text</a:t>
            </a:r>
            <a:endParaRPr lang="en-US" dirty="0">
              <a:solidFill>
                <a:prstClr val="white"/>
              </a:solidFill>
              <a:latin typeface="Adobe Clean"/>
            </a:endParaRPr>
          </a:p>
        </p:txBody>
      </p:sp>
      <p:sp>
        <p:nvSpPr>
          <p:cNvPr id="6" name="Slide Number Placeholder 5"/>
          <p:cNvSpPr>
            <a:spLocks noGrp="1"/>
          </p:cNvSpPr>
          <p:nvPr>
            <p:ph type="sldNum" sz="quarter" idx="4"/>
          </p:nvPr>
        </p:nvSpPr>
        <p:spPr>
          <a:xfrm>
            <a:off x="4191000" y="6477000"/>
            <a:ext cx="762000" cy="168274"/>
          </a:xfrm>
          <a:prstGeom prst="rect">
            <a:avLst/>
          </a:prstGeom>
        </p:spPr>
        <p:txBody>
          <a:bodyPr vert="horz" lIns="91440" tIns="45720" rIns="91440" bIns="45720" rtlCol="0" anchor="ctr"/>
          <a:lstStyle>
            <a:lvl1pPr algn="r">
              <a:defRPr sz="800">
                <a:solidFill>
                  <a:schemeClr val="bg1"/>
                </a:solidFill>
              </a:defRPr>
            </a:lvl1pPr>
          </a:lstStyle>
          <a:p>
            <a:pPr algn="ctr" fontAlgn="auto">
              <a:spcBef>
                <a:spcPts val="0"/>
              </a:spcBef>
              <a:spcAft>
                <a:spcPts val="0"/>
              </a:spcAft>
            </a:pPr>
            <a:fld id="{90156F56-D5AE-4C6F-B826-C69D1BC521BB}" type="slidenum">
              <a:rPr lang="en-US" smtClean="0">
                <a:solidFill>
                  <a:prstClr val="white"/>
                </a:solidFill>
                <a:latin typeface="Adobe Clean"/>
              </a:rPr>
              <a:pPr algn="ctr" fontAlgn="auto">
                <a:spcBef>
                  <a:spcPts val="0"/>
                </a:spcBef>
                <a:spcAft>
                  <a:spcPts val="0"/>
                </a:spcAft>
              </a:pPr>
              <a:t>‹#›</a:t>
            </a:fld>
            <a:endParaRPr lang="en-US" dirty="0">
              <a:solidFill>
                <a:prstClr val="white"/>
              </a:solidFill>
              <a:latin typeface="Adobe Clean"/>
            </a:endParaRPr>
          </a:p>
        </p:txBody>
      </p:sp>
    </p:spTree>
    <p:extLst>
      <p:ext uri="{BB962C8B-B14F-4D97-AF65-F5344CB8AC3E}">
        <p14:creationId xmlns:p14="http://schemas.microsoft.com/office/powerpoint/2010/main" val="2559622162"/>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Lst>
  <p:transition xmlns:p14="http://schemas.microsoft.com/office/powerpoint/2010/main" spd="slow">
    <p:fade/>
  </p:transition>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2400" kern="1200">
          <a:solidFill>
            <a:schemeClr val="bg2"/>
          </a:solidFill>
          <a:latin typeface="+mj-lt"/>
          <a:ea typeface="+mj-ea"/>
          <a:cs typeface="+mj-cs"/>
        </a:defRPr>
      </a:lvl1pPr>
    </p:titleStyle>
    <p:bodyStyle>
      <a:lvl1pPr marL="231775" indent="-231775" algn="l" defTabSz="914400" rtl="0" eaLnBrk="1" latinLnBrk="0" hangingPunct="1">
        <a:spcBef>
          <a:spcPts val="600"/>
        </a:spcBef>
        <a:buClr>
          <a:schemeClr val="accent4"/>
        </a:buClr>
        <a:buSzPct val="70000"/>
        <a:buFont typeface="Wingdings" pitchFamily="2" charset="2"/>
        <a:buChar char="§"/>
        <a:defRPr sz="2000" kern="1200">
          <a:solidFill>
            <a:schemeClr val="tx1"/>
          </a:solidFill>
          <a:latin typeface="+mn-lt"/>
          <a:ea typeface="+mn-ea"/>
          <a:cs typeface="+mn-cs"/>
        </a:defRPr>
      </a:lvl1pPr>
      <a:lvl2pPr marL="463550" indent="-231775" algn="l" defTabSz="914400" rtl="0" eaLnBrk="1" latinLnBrk="0" hangingPunct="1">
        <a:spcBef>
          <a:spcPts val="600"/>
        </a:spcBef>
        <a:buClr>
          <a:schemeClr val="accent4"/>
        </a:buClr>
        <a:buSzPct val="70000"/>
        <a:buFont typeface="Wingdings" pitchFamily="2" charset="2"/>
        <a:buChar char="§"/>
        <a:defRPr sz="1800" kern="1200">
          <a:solidFill>
            <a:schemeClr val="tx1"/>
          </a:solidFill>
          <a:latin typeface="+mn-lt"/>
          <a:ea typeface="+mn-ea"/>
          <a:cs typeface="+mn-cs"/>
        </a:defRPr>
      </a:lvl2pPr>
      <a:lvl3pPr marL="631825" indent="-168275"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3pPr>
      <a:lvl4pPr marL="798513" indent="-166688"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4pPr>
      <a:lvl5pPr marL="914400" indent="-115888" algn="l" defTabSz="914400" rtl="0" eaLnBrk="1" latinLnBrk="0" hangingPunct="1">
        <a:spcBef>
          <a:spcPts val="600"/>
        </a:spcBef>
        <a:buClr>
          <a:schemeClr val="accent4"/>
        </a:buClr>
        <a:buSzPct val="70000"/>
        <a:buFont typeface="Wingdings" pitchFamily="2" charset="2"/>
        <a:buChar char="§"/>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 name="Rectangle 5"/>
          <p:cNvSpPr>
            <a:spLocks noChangeArrowheads="1"/>
          </p:cNvSpPr>
          <p:nvPr/>
        </p:nvSpPr>
        <p:spPr bwMode="auto">
          <a:xfrm>
            <a:off x="0" y="0"/>
            <a:ext cx="9144000"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defRPr/>
            </a:pPr>
            <a:endParaRPr lang="en-US" dirty="0">
              <a:solidFill>
                <a:srgbClr val="FFFFFF"/>
              </a:solidFill>
              <a:latin typeface="Adobe Clean"/>
              <a:ea typeface="ＭＳ Ｐゴシック" pitchFamily="-111" charset="-128"/>
            </a:endParaRPr>
          </a:p>
        </p:txBody>
      </p:sp>
      <p:sp>
        <p:nvSpPr>
          <p:cNvPr id="31" name="Rectangle 30"/>
          <p:cNvSpPr/>
          <p:nvPr/>
        </p:nvSpPr>
        <p:spPr bwMode="auto">
          <a:xfrm>
            <a:off x="0" y="6442075"/>
            <a:ext cx="9144000"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auto">
              <a:spcBef>
                <a:spcPts val="0"/>
              </a:spcBef>
              <a:spcAft>
                <a:spcPts val="0"/>
              </a:spcAft>
              <a:defRPr/>
            </a:pPr>
            <a:endParaRPr lang="en-US">
              <a:solidFill>
                <a:srgbClr val="FFFFFF"/>
              </a:solidFill>
              <a:latin typeface="Adobe Clean"/>
              <a:ea typeface="ＭＳ Ｐゴシック" pitchFamily="-111" charset="-128"/>
            </a:endParaRPr>
          </a:p>
        </p:txBody>
      </p:sp>
      <p:sp>
        <p:nvSpPr>
          <p:cNvPr id="1028" name="Rectangle 21"/>
          <p:cNvSpPr>
            <a:spLocks noChangeArrowheads="1"/>
          </p:cNvSpPr>
          <p:nvPr/>
        </p:nvSpPr>
        <p:spPr bwMode="auto">
          <a:xfrm>
            <a:off x="228600" y="6486525"/>
            <a:ext cx="388778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r>
              <a:rPr lang="en-US" sz="700" smtClean="0">
                <a:solidFill>
                  <a:srgbClr val="FFFFFF"/>
                </a:solidFill>
                <a:latin typeface="Adobe Clean"/>
                <a:ea typeface="MS PGothic" pitchFamily="34" charset="-128"/>
              </a:rPr>
              <a:t>© 2010 Adobe Systems Incorporated.  All Rights Reserved.  Adobe Confidential.</a:t>
            </a:r>
          </a:p>
        </p:txBody>
      </p:sp>
      <p:sp>
        <p:nvSpPr>
          <p:cNvPr id="1029" name="Title Placeholder 1"/>
          <p:cNvSpPr>
            <a:spLocks noGrp="1"/>
          </p:cNvSpPr>
          <p:nvPr>
            <p:ph type="title"/>
          </p:nvPr>
        </p:nvSpPr>
        <p:spPr bwMode="auto">
          <a:xfrm>
            <a:off x="228600" y="184150"/>
            <a:ext cx="86868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29" tIns="54414" rIns="108829" bIns="54414" numCol="1" anchor="ctr" anchorCtr="0" compatLnSpc="1">
            <a:prstTxWarp prst="textNoShape">
              <a:avLst/>
            </a:prstTxWarp>
          </a:bodyPr>
          <a:lstStyle/>
          <a:p>
            <a:pPr lvl="0"/>
            <a:r>
              <a:rPr lang="en-US" smtClean="0"/>
              <a:t>Click to edit Master title style</a:t>
            </a:r>
          </a:p>
        </p:txBody>
      </p:sp>
      <p:sp>
        <p:nvSpPr>
          <p:cNvPr id="1030" name="Text Placeholder 2"/>
          <p:cNvSpPr>
            <a:spLocks noGrp="1"/>
          </p:cNvSpPr>
          <p:nvPr>
            <p:ph type="body" idx="1"/>
          </p:nvPr>
        </p:nvSpPr>
        <p:spPr bwMode="auto">
          <a:xfrm>
            <a:off x="228600" y="990600"/>
            <a:ext cx="8686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29" tIns="54414" rIns="108829" bIns="544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191000" y="6629400"/>
            <a:ext cx="762000" cy="168275"/>
          </a:xfrm>
          <a:prstGeom prst="rect">
            <a:avLst/>
          </a:prstGeom>
        </p:spPr>
        <p:txBody>
          <a:bodyPr vert="horz" wrap="square" lIns="108829" tIns="54414" rIns="108829" bIns="54414" numCol="1" anchor="ctr" anchorCtr="0" compatLnSpc="1">
            <a:prstTxWarp prst="textNoShape">
              <a:avLst/>
            </a:prstTxWarp>
          </a:bodyPr>
          <a:lstStyle>
            <a:lvl1pPr algn="ctr">
              <a:defRPr sz="800">
                <a:solidFill>
                  <a:schemeClr val="bg1"/>
                </a:solidFill>
                <a:latin typeface="Adobe Clean" pitchFamily="34" charset="0"/>
              </a:defRPr>
            </a:lvl1pPr>
          </a:lstStyle>
          <a:p>
            <a:fld id="{278C8E76-A057-458E-A798-0C498372B3FA}" type="datetime1">
              <a:rPr lang="en-US" smtClean="0">
                <a:solidFill>
                  <a:prstClr val="white"/>
                </a:solidFill>
                <a:ea typeface="MS PGothic" pitchFamily="34" charset="-128"/>
              </a:rPr>
              <a:pPr/>
              <a:t>08-02-13</a:t>
            </a:fld>
            <a:endParaRPr lang="en-US" smtClean="0">
              <a:solidFill>
                <a:prstClr val="white"/>
              </a:solidFill>
              <a:ea typeface="MS PGothic" pitchFamily="34" charset="-128"/>
            </a:endParaRPr>
          </a:p>
        </p:txBody>
      </p:sp>
      <p:sp>
        <p:nvSpPr>
          <p:cNvPr id="5" name="Footer Placeholder 4"/>
          <p:cNvSpPr>
            <a:spLocks noGrp="1"/>
          </p:cNvSpPr>
          <p:nvPr>
            <p:ph type="ftr" sz="quarter" idx="3"/>
          </p:nvPr>
        </p:nvSpPr>
        <p:spPr>
          <a:xfrm>
            <a:off x="211138" y="6629400"/>
            <a:ext cx="3903662" cy="168275"/>
          </a:xfrm>
          <a:prstGeom prst="rect">
            <a:avLst/>
          </a:prstGeom>
        </p:spPr>
        <p:txBody>
          <a:bodyPr vert="horz" lIns="0" tIns="54414" rIns="108829" bIns="54414" rtlCol="0" anchor="ctr"/>
          <a:lstStyle>
            <a:lvl1pPr algn="l" fontAlgn="auto">
              <a:spcBef>
                <a:spcPts val="0"/>
              </a:spcBef>
              <a:spcAft>
                <a:spcPts val="0"/>
              </a:spcAft>
              <a:defRPr sz="800">
                <a:solidFill>
                  <a:schemeClr val="bg1"/>
                </a:solidFill>
                <a:latin typeface="+mn-lt"/>
                <a:ea typeface="+mn-ea"/>
                <a:cs typeface="+mn-cs"/>
              </a:defRPr>
            </a:lvl1pPr>
          </a:lstStyle>
          <a:p>
            <a:pPr>
              <a:defRPr/>
            </a:pPr>
            <a:endParaRPr lang="en-US">
              <a:solidFill>
                <a:prstClr val="white"/>
              </a:solidFill>
              <a:latin typeface="Adobe Clean"/>
            </a:endParaRPr>
          </a:p>
        </p:txBody>
      </p:sp>
      <p:sp>
        <p:nvSpPr>
          <p:cNvPr id="6" name="Slide Number Placeholder 5"/>
          <p:cNvSpPr>
            <a:spLocks noGrp="1"/>
          </p:cNvSpPr>
          <p:nvPr>
            <p:ph type="sldNum" sz="quarter" idx="4"/>
          </p:nvPr>
        </p:nvSpPr>
        <p:spPr>
          <a:xfrm>
            <a:off x="4191000" y="6477000"/>
            <a:ext cx="762000" cy="168275"/>
          </a:xfrm>
          <a:prstGeom prst="rect">
            <a:avLst/>
          </a:prstGeom>
        </p:spPr>
        <p:txBody>
          <a:bodyPr vert="horz" wrap="square" lIns="108829" tIns="54414" rIns="108829" bIns="54414" numCol="1" anchor="ctr" anchorCtr="0" compatLnSpc="1">
            <a:prstTxWarp prst="textNoShape">
              <a:avLst/>
            </a:prstTxWarp>
          </a:bodyPr>
          <a:lstStyle>
            <a:lvl1pPr algn="ctr">
              <a:defRPr sz="800">
                <a:solidFill>
                  <a:schemeClr val="bg1"/>
                </a:solidFill>
                <a:latin typeface="Adobe Clean" pitchFamily="34" charset="0"/>
              </a:defRPr>
            </a:lvl1pPr>
          </a:lstStyle>
          <a:p>
            <a:fld id="{CFFCA72F-0FBD-4D3A-A76E-79DEF2202777}" type="slidenum">
              <a:rPr lang="en-US" smtClean="0">
                <a:solidFill>
                  <a:prstClr val="white"/>
                </a:solidFill>
                <a:ea typeface="MS PGothic" pitchFamily="34" charset="-128"/>
              </a:rPr>
              <a:pPr/>
              <a:t>‹#›</a:t>
            </a:fld>
            <a:endParaRPr lang="en-US" smtClean="0">
              <a:solidFill>
                <a:prstClr val="white"/>
              </a:solidFill>
              <a:ea typeface="MS PGothic" pitchFamily="34" charset="-128"/>
            </a:endParaRPr>
          </a:p>
        </p:txBody>
      </p:sp>
      <p:grpSp>
        <p:nvGrpSpPr>
          <p:cNvPr id="1034" name="Group 19"/>
          <p:cNvGrpSpPr>
            <a:grpSpLocks/>
          </p:cNvGrpSpPr>
          <p:nvPr/>
        </p:nvGrpSpPr>
        <p:grpSpPr bwMode="auto">
          <a:xfrm>
            <a:off x="8783638" y="6532563"/>
            <a:ext cx="146050" cy="244475"/>
            <a:chOff x="8786300" y="6528874"/>
            <a:chExt cx="204225" cy="256615"/>
          </a:xfrm>
        </p:grpSpPr>
        <p:sp>
          <p:nvSpPr>
            <p:cNvPr id="1035" name="Freeform 20"/>
            <p:cNvSpPr>
              <a:spLocks noEditPoints="1"/>
            </p:cNvSpPr>
            <p:nvPr/>
          </p:nvSpPr>
          <p:spPr bwMode="auto">
            <a:xfrm>
              <a:off x="8787975" y="6725501"/>
              <a:ext cx="36827" cy="59988"/>
            </a:xfrm>
            <a:custGeom>
              <a:avLst/>
              <a:gdLst>
                <a:gd name="T0" fmla="*/ 2147483647 w 212"/>
                <a:gd name="T1" fmla="*/ 2147483647 h 332"/>
                <a:gd name="T2" fmla="*/ 2147483647 w 212"/>
                <a:gd name="T3" fmla="*/ 2147483647 h 332"/>
                <a:gd name="T4" fmla="*/ 0 w 212"/>
                <a:gd name="T5" fmla="*/ 2147483647 h 332"/>
                <a:gd name="T6" fmla="*/ 2147483647 w 212"/>
                <a:gd name="T7" fmla="*/ 0 h 332"/>
                <a:gd name="T8" fmla="*/ 2147483647 w 212"/>
                <a:gd name="T9" fmla="*/ 0 h 332"/>
                <a:gd name="T10" fmla="*/ 2147483647 w 212"/>
                <a:gd name="T11" fmla="*/ 2147483647 h 332"/>
                <a:gd name="T12" fmla="*/ 2147483647 w 212"/>
                <a:gd name="T13" fmla="*/ 2147483647 h 332"/>
                <a:gd name="T14" fmla="*/ 2147483647 w 212"/>
                <a:gd name="T15" fmla="*/ 2147483647 h 332"/>
                <a:gd name="T16" fmla="*/ 2147483647 w 212"/>
                <a:gd name="T17" fmla="*/ 2147483647 h 332"/>
                <a:gd name="T18" fmla="*/ 2147483647 w 212"/>
                <a:gd name="T19" fmla="*/ 2147483647 h 332"/>
                <a:gd name="T20" fmla="*/ 2147483647 w 212"/>
                <a:gd name="T21" fmla="*/ 2147483647 h 332"/>
                <a:gd name="T22" fmla="*/ 2147483647 w 212"/>
                <a:gd name="T23" fmla="*/ 2147483647 h 332"/>
                <a:gd name="T24" fmla="*/ 2147483647 w 212"/>
                <a:gd name="T25" fmla="*/ 2147483647 h 332"/>
                <a:gd name="T26" fmla="*/ 2147483647 w 212"/>
                <a:gd name="T27" fmla="*/ 2147483647 h 332"/>
                <a:gd name="T28" fmla="*/ 2147483647 w 212"/>
                <a:gd name="T29" fmla="*/ 2147483647 h 332"/>
                <a:gd name="T30" fmla="*/ 2147483647 w 212"/>
                <a:gd name="T31" fmla="*/ 2147483647 h 332"/>
                <a:gd name="T32" fmla="*/ 2147483647 w 212"/>
                <a:gd name="T33" fmla="*/ 2147483647 h 332"/>
                <a:gd name="T34" fmla="*/ 2147483647 w 212"/>
                <a:gd name="T35" fmla="*/ 2147483647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332"/>
                <a:gd name="T56" fmla="*/ 212 w 212"/>
                <a:gd name="T57" fmla="*/ 332 h 3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332">
                  <a:moveTo>
                    <a:pt x="76" y="252"/>
                  </a:moveTo>
                  <a:lnTo>
                    <a:pt x="60" y="332"/>
                  </a:lnTo>
                  <a:lnTo>
                    <a:pt x="0" y="332"/>
                  </a:lnTo>
                  <a:lnTo>
                    <a:pt x="74" y="0"/>
                  </a:lnTo>
                  <a:lnTo>
                    <a:pt x="146" y="0"/>
                  </a:lnTo>
                  <a:lnTo>
                    <a:pt x="212" y="332"/>
                  </a:lnTo>
                  <a:lnTo>
                    <a:pt x="154" y="332"/>
                  </a:lnTo>
                  <a:lnTo>
                    <a:pt x="138" y="252"/>
                  </a:lnTo>
                  <a:lnTo>
                    <a:pt x="76" y="252"/>
                  </a:lnTo>
                  <a:close/>
                  <a:moveTo>
                    <a:pt x="132" y="206"/>
                  </a:moveTo>
                  <a:lnTo>
                    <a:pt x="120" y="134"/>
                  </a:lnTo>
                  <a:lnTo>
                    <a:pt x="108" y="58"/>
                  </a:lnTo>
                  <a:lnTo>
                    <a:pt x="96" y="134"/>
                  </a:lnTo>
                  <a:lnTo>
                    <a:pt x="82" y="206"/>
                  </a:lnTo>
                  <a:lnTo>
                    <a:pt x="132" y="2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000000"/>
                </a:solidFill>
                <a:latin typeface="Arial" pitchFamily="34" charset="0"/>
                <a:ea typeface="MS PGothic" pitchFamily="34" charset="-128"/>
              </a:endParaRPr>
            </a:p>
          </p:txBody>
        </p:sp>
        <p:sp>
          <p:nvSpPr>
            <p:cNvPr id="1036" name="Freeform 21"/>
            <p:cNvSpPr>
              <a:spLocks noEditPoints="1"/>
            </p:cNvSpPr>
            <p:nvPr/>
          </p:nvSpPr>
          <p:spPr bwMode="auto">
            <a:xfrm>
              <a:off x="8828150" y="6723834"/>
              <a:ext cx="31805" cy="61655"/>
            </a:xfrm>
            <a:custGeom>
              <a:avLst/>
              <a:gdLst>
                <a:gd name="T0" fmla="*/ 2147483647 w 182"/>
                <a:gd name="T1" fmla="*/ 2147483647 h 346"/>
                <a:gd name="T2" fmla="*/ 2147483647 w 182"/>
                <a:gd name="T3" fmla="*/ 2147483647 h 346"/>
                <a:gd name="T4" fmla="*/ 2147483647 w 182"/>
                <a:gd name="T5" fmla="*/ 2147483647 h 346"/>
                <a:gd name="T6" fmla="*/ 2147483647 w 182"/>
                <a:gd name="T7" fmla="*/ 2147483647 h 346"/>
                <a:gd name="T8" fmla="*/ 2147483647 w 182"/>
                <a:gd name="T9" fmla="*/ 2147483647 h 346"/>
                <a:gd name="T10" fmla="*/ 2147483647 w 182"/>
                <a:gd name="T11" fmla="*/ 2147483647 h 346"/>
                <a:gd name="T12" fmla="*/ 2147483647 w 182"/>
                <a:gd name="T13" fmla="*/ 2147483647 h 346"/>
                <a:gd name="T14" fmla="*/ 2147483647 w 182"/>
                <a:gd name="T15" fmla="*/ 2147483647 h 346"/>
                <a:gd name="T16" fmla="*/ 2147483647 w 182"/>
                <a:gd name="T17" fmla="*/ 2147483647 h 346"/>
                <a:gd name="T18" fmla="*/ 2147483647 w 182"/>
                <a:gd name="T19" fmla="*/ 2147483647 h 346"/>
                <a:gd name="T20" fmla="*/ 2147483647 w 182"/>
                <a:gd name="T21" fmla="*/ 2147483647 h 346"/>
                <a:gd name="T22" fmla="*/ 0 w 182"/>
                <a:gd name="T23" fmla="*/ 2147483647 h 346"/>
                <a:gd name="T24" fmla="*/ 2147483647 w 182"/>
                <a:gd name="T25" fmla="*/ 2147483647 h 346"/>
                <a:gd name="T26" fmla="*/ 2147483647 w 182"/>
                <a:gd name="T27" fmla="*/ 2147483647 h 346"/>
                <a:gd name="T28" fmla="*/ 2147483647 w 182"/>
                <a:gd name="T29" fmla="*/ 2147483647 h 346"/>
                <a:gd name="T30" fmla="*/ 2147483647 w 182"/>
                <a:gd name="T31" fmla="*/ 2147483647 h 346"/>
                <a:gd name="T32" fmla="*/ 2147483647 w 182"/>
                <a:gd name="T33" fmla="*/ 2147483647 h 346"/>
                <a:gd name="T34" fmla="*/ 2147483647 w 182"/>
                <a:gd name="T35" fmla="*/ 2147483647 h 346"/>
                <a:gd name="T36" fmla="*/ 2147483647 w 182"/>
                <a:gd name="T37" fmla="*/ 2147483647 h 346"/>
                <a:gd name="T38" fmla="*/ 2147483647 w 182"/>
                <a:gd name="T39" fmla="*/ 0 h 346"/>
                <a:gd name="T40" fmla="*/ 2147483647 w 182"/>
                <a:gd name="T41" fmla="*/ 2147483647 h 346"/>
                <a:gd name="T42" fmla="*/ 2147483647 w 182"/>
                <a:gd name="T43" fmla="*/ 2147483647 h 346"/>
                <a:gd name="T44" fmla="*/ 2147483647 w 182"/>
                <a:gd name="T45" fmla="*/ 2147483647 h 346"/>
                <a:gd name="T46" fmla="*/ 2147483647 w 182"/>
                <a:gd name="T47" fmla="*/ 2147483647 h 346"/>
                <a:gd name="T48" fmla="*/ 2147483647 w 182"/>
                <a:gd name="T49" fmla="*/ 2147483647 h 346"/>
                <a:gd name="T50" fmla="*/ 2147483647 w 182"/>
                <a:gd name="T51" fmla="*/ 2147483647 h 346"/>
                <a:gd name="T52" fmla="*/ 2147483647 w 182"/>
                <a:gd name="T53" fmla="*/ 2147483647 h 346"/>
                <a:gd name="T54" fmla="*/ 2147483647 w 182"/>
                <a:gd name="T55" fmla="*/ 2147483647 h 346"/>
                <a:gd name="T56" fmla="*/ 2147483647 w 182"/>
                <a:gd name="T57" fmla="*/ 2147483647 h 346"/>
                <a:gd name="T58" fmla="*/ 2147483647 w 182"/>
                <a:gd name="T59" fmla="*/ 2147483647 h 346"/>
                <a:gd name="T60" fmla="*/ 2147483647 w 182"/>
                <a:gd name="T61" fmla="*/ 2147483647 h 346"/>
                <a:gd name="T62" fmla="*/ 2147483647 w 182"/>
                <a:gd name="T63" fmla="*/ 2147483647 h 346"/>
                <a:gd name="T64" fmla="*/ 2147483647 w 182"/>
                <a:gd name="T65" fmla="*/ 2147483647 h 346"/>
                <a:gd name="T66" fmla="*/ 2147483647 w 182"/>
                <a:gd name="T67" fmla="*/ 2147483647 h 346"/>
                <a:gd name="T68" fmla="*/ 2147483647 w 182"/>
                <a:gd name="T69" fmla="*/ 2147483647 h 346"/>
                <a:gd name="T70" fmla="*/ 2147483647 w 182"/>
                <a:gd name="T71" fmla="*/ 2147483647 h 346"/>
                <a:gd name="T72" fmla="*/ 2147483647 w 182"/>
                <a:gd name="T73" fmla="*/ 2147483647 h 346"/>
                <a:gd name="T74" fmla="*/ 2147483647 w 182"/>
                <a:gd name="T75" fmla="*/ 2147483647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2"/>
                <a:gd name="T115" fmla="*/ 0 h 346"/>
                <a:gd name="T116" fmla="*/ 182 w 182"/>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2" h="346">
                  <a:moveTo>
                    <a:pt x="180" y="0"/>
                  </a:moveTo>
                  <a:lnTo>
                    <a:pt x="180" y="274"/>
                  </a:lnTo>
                  <a:lnTo>
                    <a:pt x="182" y="342"/>
                  </a:lnTo>
                  <a:lnTo>
                    <a:pt x="130" y="342"/>
                  </a:lnTo>
                  <a:lnTo>
                    <a:pt x="126" y="314"/>
                  </a:lnTo>
                  <a:lnTo>
                    <a:pt x="118" y="328"/>
                  </a:lnTo>
                  <a:lnTo>
                    <a:pt x="106" y="338"/>
                  </a:lnTo>
                  <a:lnTo>
                    <a:pt x="92" y="344"/>
                  </a:lnTo>
                  <a:lnTo>
                    <a:pt x="84" y="346"/>
                  </a:lnTo>
                  <a:lnTo>
                    <a:pt x="76" y="346"/>
                  </a:lnTo>
                  <a:lnTo>
                    <a:pt x="66" y="346"/>
                  </a:lnTo>
                  <a:lnTo>
                    <a:pt x="58" y="344"/>
                  </a:lnTo>
                  <a:lnTo>
                    <a:pt x="50" y="342"/>
                  </a:lnTo>
                  <a:lnTo>
                    <a:pt x="42" y="338"/>
                  </a:lnTo>
                  <a:lnTo>
                    <a:pt x="30" y="326"/>
                  </a:lnTo>
                  <a:lnTo>
                    <a:pt x="20" y="310"/>
                  </a:lnTo>
                  <a:lnTo>
                    <a:pt x="12" y="292"/>
                  </a:lnTo>
                  <a:lnTo>
                    <a:pt x="6" y="272"/>
                  </a:lnTo>
                  <a:lnTo>
                    <a:pt x="2" y="248"/>
                  </a:lnTo>
                  <a:lnTo>
                    <a:pt x="0" y="222"/>
                  </a:lnTo>
                  <a:lnTo>
                    <a:pt x="2" y="192"/>
                  </a:lnTo>
                  <a:lnTo>
                    <a:pt x="6" y="168"/>
                  </a:lnTo>
                  <a:lnTo>
                    <a:pt x="14" y="146"/>
                  </a:lnTo>
                  <a:lnTo>
                    <a:pt x="24" y="128"/>
                  </a:lnTo>
                  <a:lnTo>
                    <a:pt x="36" y="114"/>
                  </a:lnTo>
                  <a:lnTo>
                    <a:pt x="48" y="106"/>
                  </a:lnTo>
                  <a:lnTo>
                    <a:pt x="62" y="100"/>
                  </a:lnTo>
                  <a:lnTo>
                    <a:pt x="78" y="98"/>
                  </a:lnTo>
                  <a:lnTo>
                    <a:pt x="92" y="100"/>
                  </a:lnTo>
                  <a:lnTo>
                    <a:pt x="104" y="104"/>
                  </a:lnTo>
                  <a:lnTo>
                    <a:pt x="112" y="112"/>
                  </a:lnTo>
                  <a:lnTo>
                    <a:pt x="118" y="122"/>
                  </a:lnTo>
                  <a:lnTo>
                    <a:pt x="120" y="122"/>
                  </a:lnTo>
                  <a:lnTo>
                    <a:pt x="120" y="0"/>
                  </a:lnTo>
                  <a:lnTo>
                    <a:pt x="180" y="0"/>
                  </a:lnTo>
                  <a:close/>
                  <a:moveTo>
                    <a:pt x="120" y="194"/>
                  </a:moveTo>
                  <a:lnTo>
                    <a:pt x="120" y="194"/>
                  </a:lnTo>
                  <a:lnTo>
                    <a:pt x="120" y="180"/>
                  </a:lnTo>
                  <a:lnTo>
                    <a:pt x="116" y="168"/>
                  </a:lnTo>
                  <a:lnTo>
                    <a:pt x="110" y="158"/>
                  </a:lnTo>
                  <a:lnTo>
                    <a:pt x="104" y="150"/>
                  </a:lnTo>
                  <a:lnTo>
                    <a:pt x="98" y="148"/>
                  </a:lnTo>
                  <a:lnTo>
                    <a:pt x="94" y="148"/>
                  </a:lnTo>
                  <a:lnTo>
                    <a:pt x="86" y="150"/>
                  </a:lnTo>
                  <a:lnTo>
                    <a:pt x="78" y="154"/>
                  </a:lnTo>
                  <a:lnTo>
                    <a:pt x="72" y="162"/>
                  </a:lnTo>
                  <a:lnTo>
                    <a:pt x="68" y="170"/>
                  </a:lnTo>
                  <a:lnTo>
                    <a:pt x="64" y="182"/>
                  </a:lnTo>
                  <a:lnTo>
                    <a:pt x="62" y="194"/>
                  </a:lnTo>
                  <a:lnTo>
                    <a:pt x="60" y="224"/>
                  </a:lnTo>
                  <a:lnTo>
                    <a:pt x="62" y="240"/>
                  </a:lnTo>
                  <a:lnTo>
                    <a:pt x="64" y="254"/>
                  </a:lnTo>
                  <a:lnTo>
                    <a:pt x="66" y="268"/>
                  </a:lnTo>
                  <a:lnTo>
                    <a:pt x="70" y="278"/>
                  </a:lnTo>
                  <a:lnTo>
                    <a:pt x="74" y="286"/>
                  </a:lnTo>
                  <a:lnTo>
                    <a:pt x="80" y="292"/>
                  </a:lnTo>
                  <a:lnTo>
                    <a:pt x="86" y="296"/>
                  </a:lnTo>
                  <a:lnTo>
                    <a:pt x="92" y="298"/>
                  </a:lnTo>
                  <a:lnTo>
                    <a:pt x="100" y="296"/>
                  </a:lnTo>
                  <a:lnTo>
                    <a:pt x="106" y="292"/>
                  </a:lnTo>
                  <a:lnTo>
                    <a:pt x="112" y="284"/>
                  </a:lnTo>
                  <a:lnTo>
                    <a:pt x="118" y="272"/>
                  </a:lnTo>
                  <a:lnTo>
                    <a:pt x="120" y="266"/>
                  </a:lnTo>
                  <a:lnTo>
                    <a:pt x="120" y="258"/>
                  </a:lnTo>
                  <a:lnTo>
                    <a:pt x="120" y="1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000000"/>
                </a:solidFill>
                <a:latin typeface="Arial" pitchFamily="34" charset="0"/>
                <a:ea typeface="MS PGothic" pitchFamily="34" charset="-128"/>
              </a:endParaRPr>
            </a:p>
          </p:txBody>
        </p:sp>
        <p:sp>
          <p:nvSpPr>
            <p:cNvPr id="1037" name="Freeform 22"/>
            <p:cNvSpPr>
              <a:spLocks noEditPoints="1"/>
            </p:cNvSpPr>
            <p:nvPr/>
          </p:nvSpPr>
          <p:spPr bwMode="auto">
            <a:xfrm>
              <a:off x="8866651" y="6742164"/>
              <a:ext cx="30132" cy="43325"/>
            </a:xfrm>
            <a:custGeom>
              <a:avLst/>
              <a:gdLst>
                <a:gd name="T0" fmla="*/ 2147483647 w 182"/>
                <a:gd name="T1" fmla="*/ 2147483647 h 248"/>
                <a:gd name="T2" fmla="*/ 2147483647 w 182"/>
                <a:gd name="T3" fmla="*/ 2147483647 h 248"/>
                <a:gd name="T4" fmla="*/ 2147483647 w 182"/>
                <a:gd name="T5" fmla="*/ 2147483647 h 248"/>
                <a:gd name="T6" fmla="*/ 2147483647 w 182"/>
                <a:gd name="T7" fmla="*/ 2147483647 h 248"/>
                <a:gd name="T8" fmla="*/ 0 w 182"/>
                <a:gd name="T9" fmla="*/ 2147483647 h 248"/>
                <a:gd name="T10" fmla="*/ 2147483647 w 182"/>
                <a:gd name="T11" fmla="*/ 2147483647 h 248"/>
                <a:gd name="T12" fmla="*/ 2147483647 w 182"/>
                <a:gd name="T13" fmla="*/ 2147483647 h 248"/>
                <a:gd name="T14" fmla="*/ 2147483647 w 182"/>
                <a:gd name="T15" fmla="*/ 2147483647 h 248"/>
                <a:gd name="T16" fmla="*/ 2147483647 w 182"/>
                <a:gd name="T17" fmla="*/ 2147483647 h 248"/>
                <a:gd name="T18" fmla="*/ 2147483647 w 182"/>
                <a:gd name="T19" fmla="*/ 0 h 248"/>
                <a:gd name="T20" fmla="*/ 2147483647 w 182"/>
                <a:gd name="T21" fmla="*/ 2147483647 h 248"/>
                <a:gd name="T22" fmla="*/ 2147483647 w 182"/>
                <a:gd name="T23" fmla="*/ 2147483647 h 248"/>
                <a:gd name="T24" fmla="*/ 2147483647 w 182"/>
                <a:gd name="T25" fmla="*/ 2147483647 h 248"/>
                <a:gd name="T26" fmla="*/ 2147483647 w 182"/>
                <a:gd name="T27" fmla="*/ 2147483647 h 248"/>
                <a:gd name="T28" fmla="*/ 2147483647 w 182"/>
                <a:gd name="T29" fmla="*/ 2147483647 h 248"/>
                <a:gd name="T30" fmla="*/ 2147483647 w 182"/>
                <a:gd name="T31" fmla="*/ 2147483647 h 248"/>
                <a:gd name="T32" fmla="*/ 2147483647 w 182"/>
                <a:gd name="T33" fmla="*/ 2147483647 h 248"/>
                <a:gd name="T34" fmla="*/ 2147483647 w 182"/>
                <a:gd name="T35" fmla="*/ 2147483647 h 248"/>
                <a:gd name="T36" fmla="*/ 2147483647 w 182"/>
                <a:gd name="T37" fmla="*/ 2147483647 h 248"/>
                <a:gd name="T38" fmla="*/ 2147483647 w 182"/>
                <a:gd name="T39" fmla="*/ 2147483647 h 248"/>
                <a:gd name="T40" fmla="*/ 2147483647 w 182"/>
                <a:gd name="T41" fmla="*/ 2147483647 h 248"/>
                <a:gd name="T42" fmla="*/ 2147483647 w 182"/>
                <a:gd name="T43" fmla="*/ 2147483647 h 248"/>
                <a:gd name="T44" fmla="*/ 2147483647 w 182"/>
                <a:gd name="T45" fmla="*/ 2147483647 h 248"/>
                <a:gd name="T46" fmla="*/ 2147483647 w 182"/>
                <a:gd name="T47" fmla="*/ 2147483647 h 248"/>
                <a:gd name="T48" fmla="*/ 2147483647 w 182"/>
                <a:gd name="T49" fmla="*/ 2147483647 h 248"/>
                <a:gd name="T50" fmla="*/ 2147483647 w 182"/>
                <a:gd name="T51" fmla="*/ 2147483647 h 248"/>
                <a:gd name="T52" fmla="*/ 2147483647 w 182"/>
                <a:gd name="T53" fmla="*/ 2147483647 h 248"/>
                <a:gd name="T54" fmla="*/ 2147483647 w 182"/>
                <a:gd name="T55" fmla="*/ 2147483647 h 248"/>
                <a:gd name="T56" fmla="*/ 2147483647 w 182"/>
                <a:gd name="T57" fmla="*/ 2147483647 h 248"/>
                <a:gd name="T58" fmla="*/ 2147483647 w 182"/>
                <a:gd name="T59" fmla="*/ 2147483647 h 248"/>
                <a:gd name="T60" fmla="*/ 2147483647 w 182"/>
                <a:gd name="T61" fmla="*/ 2147483647 h 248"/>
                <a:gd name="T62" fmla="*/ 2147483647 w 182"/>
                <a:gd name="T63" fmla="*/ 2147483647 h 248"/>
                <a:gd name="T64" fmla="*/ 2147483647 w 182"/>
                <a:gd name="T65" fmla="*/ 2147483647 h 248"/>
                <a:gd name="T66" fmla="*/ 2147483647 w 182"/>
                <a:gd name="T67" fmla="*/ 2147483647 h 248"/>
                <a:gd name="T68" fmla="*/ 2147483647 w 182"/>
                <a:gd name="T69" fmla="*/ 2147483647 h 248"/>
                <a:gd name="T70" fmla="*/ 2147483647 w 182"/>
                <a:gd name="T71" fmla="*/ 2147483647 h 248"/>
                <a:gd name="T72" fmla="*/ 2147483647 w 182"/>
                <a:gd name="T73" fmla="*/ 2147483647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2"/>
                <a:gd name="T112" fmla="*/ 0 h 248"/>
                <a:gd name="T113" fmla="*/ 182 w 182"/>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2" h="248">
                  <a:moveTo>
                    <a:pt x="90" y="248"/>
                  </a:moveTo>
                  <a:lnTo>
                    <a:pt x="90" y="248"/>
                  </a:lnTo>
                  <a:lnTo>
                    <a:pt x="70" y="246"/>
                  </a:lnTo>
                  <a:lnTo>
                    <a:pt x="54" y="240"/>
                  </a:lnTo>
                  <a:lnTo>
                    <a:pt x="38" y="230"/>
                  </a:lnTo>
                  <a:lnTo>
                    <a:pt x="24" y="216"/>
                  </a:lnTo>
                  <a:lnTo>
                    <a:pt x="14" y="198"/>
                  </a:lnTo>
                  <a:lnTo>
                    <a:pt x="6" y="178"/>
                  </a:lnTo>
                  <a:lnTo>
                    <a:pt x="2" y="152"/>
                  </a:lnTo>
                  <a:lnTo>
                    <a:pt x="0" y="124"/>
                  </a:lnTo>
                  <a:lnTo>
                    <a:pt x="2" y="94"/>
                  </a:lnTo>
                  <a:lnTo>
                    <a:pt x="8" y="68"/>
                  </a:lnTo>
                  <a:lnTo>
                    <a:pt x="16" y="46"/>
                  </a:lnTo>
                  <a:lnTo>
                    <a:pt x="28" y="30"/>
                  </a:lnTo>
                  <a:lnTo>
                    <a:pt x="42" y="16"/>
                  </a:lnTo>
                  <a:lnTo>
                    <a:pt x="58" y="6"/>
                  </a:lnTo>
                  <a:lnTo>
                    <a:pt x="74" y="2"/>
                  </a:lnTo>
                  <a:lnTo>
                    <a:pt x="92" y="0"/>
                  </a:lnTo>
                  <a:lnTo>
                    <a:pt x="112" y="2"/>
                  </a:lnTo>
                  <a:lnTo>
                    <a:pt x="130" y="8"/>
                  </a:lnTo>
                  <a:lnTo>
                    <a:pt x="144" y="18"/>
                  </a:lnTo>
                  <a:lnTo>
                    <a:pt x="158" y="32"/>
                  </a:lnTo>
                  <a:lnTo>
                    <a:pt x="168" y="50"/>
                  </a:lnTo>
                  <a:lnTo>
                    <a:pt x="176" y="72"/>
                  </a:lnTo>
                  <a:lnTo>
                    <a:pt x="180" y="96"/>
                  </a:lnTo>
                  <a:lnTo>
                    <a:pt x="182" y="124"/>
                  </a:lnTo>
                  <a:lnTo>
                    <a:pt x="180" y="142"/>
                  </a:lnTo>
                  <a:lnTo>
                    <a:pt x="178" y="158"/>
                  </a:lnTo>
                  <a:lnTo>
                    <a:pt x="176" y="172"/>
                  </a:lnTo>
                  <a:lnTo>
                    <a:pt x="172" y="184"/>
                  </a:lnTo>
                  <a:lnTo>
                    <a:pt x="168" y="196"/>
                  </a:lnTo>
                  <a:lnTo>
                    <a:pt x="162" y="206"/>
                  </a:lnTo>
                  <a:lnTo>
                    <a:pt x="156" y="216"/>
                  </a:lnTo>
                  <a:lnTo>
                    <a:pt x="150" y="224"/>
                  </a:lnTo>
                  <a:lnTo>
                    <a:pt x="136" y="236"/>
                  </a:lnTo>
                  <a:lnTo>
                    <a:pt x="120" y="244"/>
                  </a:lnTo>
                  <a:lnTo>
                    <a:pt x="106" y="248"/>
                  </a:lnTo>
                  <a:lnTo>
                    <a:pt x="92" y="248"/>
                  </a:lnTo>
                  <a:lnTo>
                    <a:pt x="90" y="248"/>
                  </a:lnTo>
                  <a:close/>
                  <a:moveTo>
                    <a:pt x="92" y="202"/>
                  </a:moveTo>
                  <a:lnTo>
                    <a:pt x="92" y="202"/>
                  </a:lnTo>
                  <a:lnTo>
                    <a:pt x="100" y="200"/>
                  </a:lnTo>
                  <a:lnTo>
                    <a:pt x="106" y="196"/>
                  </a:lnTo>
                  <a:lnTo>
                    <a:pt x="112" y="188"/>
                  </a:lnTo>
                  <a:lnTo>
                    <a:pt x="114" y="176"/>
                  </a:lnTo>
                  <a:lnTo>
                    <a:pt x="120" y="152"/>
                  </a:lnTo>
                  <a:lnTo>
                    <a:pt x="120" y="124"/>
                  </a:lnTo>
                  <a:lnTo>
                    <a:pt x="120" y="98"/>
                  </a:lnTo>
                  <a:lnTo>
                    <a:pt x="118" y="84"/>
                  </a:lnTo>
                  <a:lnTo>
                    <a:pt x="114" y="72"/>
                  </a:lnTo>
                  <a:lnTo>
                    <a:pt x="110" y="62"/>
                  </a:lnTo>
                  <a:lnTo>
                    <a:pt x="106" y="52"/>
                  </a:lnTo>
                  <a:lnTo>
                    <a:pt x="100" y="48"/>
                  </a:lnTo>
                  <a:lnTo>
                    <a:pt x="90" y="46"/>
                  </a:lnTo>
                  <a:lnTo>
                    <a:pt x="82" y="48"/>
                  </a:lnTo>
                  <a:lnTo>
                    <a:pt x="76" y="52"/>
                  </a:lnTo>
                  <a:lnTo>
                    <a:pt x="70" y="62"/>
                  </a:lnTo>
                  <a:lnTo>
                    <a:pt x="66" y="72"/>
                  </a:lnTo>
                  <a:lnTo>
                    <a:pt x="64" y="84"/>
                  </a:lnTo>
                  <a:lnTo>
                    <a:pt x="62" y="98"/>
                  </a:lnTo>
                  <a:lnTo>
                    <a:pt x="60" y="124"/>
                  </a:lnTo>
                  <a:lnTo>
                    <a:pt x="62" y="154"/>
                  </a:lnTo>
                  <a:lnTo>
                    <a:pt x="64" y="166"/>
                  </a:lnTo>
                  <a:lnTo>
                    <a:pt x="66" y="178"/>
                  </a:lnTo>
                  <a:lnTo>
                    <a:pt x="70" y="188"/>
                  </a:lnTo>
                  <a:lnTo>
                    <a:pt x="76" y="196"/>
                  </a:lnTo>
                  <a:lnTo>
                    <a:pt x="82" y="200"/>
                  </a:lnTo>
                  <a:lnTo>
                    <a:pt x="92" y="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000000"/>
                </a:solidFill>
                <a:latin typeface="Arial" pitchFamily="34" charset="0"/>
                <a:ea typeface="MS PGothic" pitchFamily="34" charset="-128"/>
              </a:endParaRPr>
            </a:p>
          </p:txBody>
        </p:sp>
        <p:sp>
          <p:nvSpPr>
            <p:cNvPr id="1038" name="Freeform 23"/>
            <p:cNvSpPr>
              <a:spLocks noEditPoints="1"/>
            </p:cNvSpPr>
            <p:nvPr/>
          </p:nvSpPr>
          <p:spPr bwMode="auto">
            <a:xfrm>
              <a:off x="8905153" y="6723834"/>
              <a:ext cx="30132" cy="61655"/>
            </a:xfrm>
            <a:custGeom>
              <a:avLst/>
              <a:gdLst>
                <a:gd name="T0" fmla="*/ 2147483647 w 182"/>
                <a:gd name="T1" fmla="*/ 0 h 346"/>
                <a:gd name="T2" fmla="*/ 2147483647 w 182"/>
                <a:gd name="T3" fmla="*/ 2147483647 h 346"/>
                <a:gd name="T4" fmla="*/ 2147483647 w 182"/>
                <a:gd name="T5" fmla="*/ 2147483647 h 346"/>
                <a:gd name="T6" fmla="*/ 2147483647 w 182"/>
                <a:gd name="T7" fmla="*/ 2147483647 h 346"/>
                <a:gd name="T8" fmla="*/ 2147483647 w 182"/>
                <a:gd name="T9" fmla="*/ 2147483647 h 346"/>
                <a:gd name="T10" fmla="*/ 2147483647 w 182"/>
                <a:gd name="T11" fmla="*/ 2147483647 h 346"/>
                <a:gd name="T12" fmla="*/ 2147483647 w 182"/>
                <a:gd name="T13" fmla="*/ 2147483647 h 346"/>
                <a:gd name="T14" fmla="*/ 2147483647 w 182"/>
                <a:gd name="T15" fmla="*/ 2147483647 h 346"/>
                <a:gd name="T16" fmla="*/ 2147483647 w 182"/>
                <a:gd name="T17" fmla="*/ 2147483647 h 346"/>
                <a:gd name="T18" fmla="*/ 2147483647 w 182"/>
                <a:gd name="T19" fmla="*/ 2147483647 h 346"/>
                <a:gd name="T20" fmla="*/ 2147483647 w 182"/>
                <a:gd name="T21" fmla="*/ 2147483647 h 346"/>
                <a:gd name="T22" fmla="*/ 2147483647 w 182"/>
                <a:gd name="T23" fmla="*/ 2147483647 h 346"/>
                <a:gd name="T24" fmla="*/ 2147483647 w 182"/>
                <a:gd name="T25" fmla="*/ 2147483647 h 346"/>
                <a:gd name="T26" fmla="*/ 2147483647 w 182"/>
                <a:gd name="T27" fmla="*/ 2147483647 h 346"/>
                <a:gd name="T28" fmla="*/ 2147483647 w 182"/>
                <a:gd name="T29" fmla="*/ 2147483647 h 346"/>
                <a:gd name="T30" fmla="*/ 2147483647 w 182"/>
                <a:gd name="T31" fmla="*/ 2147483647 h 346"/>
                <a:gd name="T32" fmla="*/ 2147483647 w 182"/>
                <a:gd name="T33" fmla="*/ 2147483647 h 346"/>
                <a:gd name="T34" fmla="*/ 0 w 182"/>
                <a:gd name="T35" fmla="*/ 2147483647 h 346"/>
                <a:gd name="T36" fmla="*/ 2147483647 w 182"/>
                <a:gd name="T37" fmla="*/ 2147483647 h 346"/>
                <a:gd name="T38" fmla="*/ 2147483647 w 182"/>
                <a:gd name="T39" fmla="*/ 2147483647 h 346"/>
                <a:gd name="T40" fmla="*/ 2147483647 w 182"/>
                <a:gd name="T41" fmla="*/ 2147483647 h 346"/>
                <a:gd name="T42" fmla="*/ 2147483647 w 182"/>
                <a:gd name="T43" fmla="*/ 2147483647 h 346"/>
                <a:gd name="T44" fmla="*/ 2147483647 w 182"/>
                <a:gd name="T45" fmla="*/ 2147483647 h 346"/>
                <a:gd name="T46" fmla="*/ 2147483647 w 182"/>
                <a:gd name="T47" fmla="*/ 2147483647 h 346"/>
                <a:gd name="T48" fmla="*/ 2147483647 w 182"/>
                <a:gd name="T49" fmla="*/ 2147483647 h 346"/>
                <a:gd name="T50" fmla="*/ 2147483647 w 182"/>
                <a:gd name="T51" fmla="*/ 2147483647 h 346"/>
                <a:gd name="T52" fmla="*/ 2147483647 w 182"/>
                <a:gd name="T53" fmla="*/ 2147483647 h 346"/>
                <a:gd name="T54" fmla="*/ 2147483647 w 182"/>
                <a:gd name="T55" fmla="*/ 2147483647 h 346"/>
                <a:gd name="T56" fmla="*/ 2147483647 w 182"/>
                <a:gd name="T57" fmla="*/ 2147483647 h 346"/>
                <a:gd name="T58" fmla="*/ 2147483647 w 182"/>
                <a:gd name="T59" fmla="*/ 2147483647 h 346"/>
                <a:gd name="T60" fmla="*/ 2147483647 w 182"/>
                <a:gd name="T61" fmla="*/ 2147483647 h 346"/>
                <a:gd name="T62" fmla="*/ 2147483647 w 182"/>
                <a:gd name="T63" fmla="*/ 2147483647 h 346"/>
                <a:gd name="T64" fmla="*/ 2147483647 w 182"/>
                <a:gd name="T65" fmla="*/ 2147483647 h 346"/>
                <a:gd name="T66" fmla="*/ 2147483647 w 182"/>
                <a:gd name="T67" fmla="*/ 2147483647 h 346"/>
                <a:gd name="T68" fmla="*/ 2147483647 w 182"/>
                <a:gd name="T69" fmla="*/ 2147483647 h 346"/>
                <a:gd name="T70" fmla="*/ 2147483647 w 182"/>
                <a:gd name="T71" fmla="*/ 2147483647 h 3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
                <a:gd name="T109" fmla="*/ 0 h 346"/>
                <a:gd name="T110" fmla="*/ 182 w 182"/>
                <a:gd name="T111" fmla="*/ 346 h 3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 h="346">
                  <a:moveTo>
                    <a:pt x="2" y="0"/>
                  </a:moveTo>
                  <a:lnTo>
                    <a:pt x="62" y="0"/>
                  </a:lnTo>
                  <a:lnTo>
                    <a:pt x="62" y="126"/>
                  </a:lnTo>
                  <a:lnTo>
                    <a:pt x="72" y="114"/>
                  </a:lnTo>
                  <a:lnTo>
                    <a:pt x="84" y="104"/>
                  </a:lnTo>
                  <a:lnTo>
                    <a:pt x="96" y="100"/>
                  </a:lnTo>
                  <a:lnTo>
                    <a:pt x="112" y="98"/>
                  </a:lnTo>
                  <a:lnTo>
                    <a:pt x="122" y="98"/>
                  </a:lnTo>
                  <a:lnTo>
                    <a:pt x="128" y="100"/>
                  </a:lnTo>
                  <a:lnTo>
                    <a:pt x="142" y="106"/>
                  </a:lnTo>
                  <a:lnTo>
                    <a:pt x="154" y="118"/>
                  </a:lnTo>
                  <a:lnTo>
                    <a:pt x="164" y="132"/>
                  </a:lnTo>
                  <a:lnTo>
                    <a:pt x="172" y="148"/>
                  </a:lnTo>
                  <a:lnTo>
                    <a:pt x="176" y="170"/>
                  </a:lnTo>
                  <a:lnTo>
                    <a:pt x="180" y="192"/>
                  </a:lnTo>
                  <a:lnTo>
                    <a:pt x="182" y="216"/>
                  </a:lnTo>
                  <a:lnTo>
                    <a:pt x="180" y="246"/>
                  </a:lnTo>
                  <a:lnTo>
                    <a:pt x="176" y="272"/>
                  </a:lnTo>
                  <a:lnTo>
                    <a:pt x="168" y="294"/>
                  </a:lnTo>
                  <a:lnTo>
                    <a:pt x="158" y="314"/>
                  </a:lnTo>
                  <a:lnTo>
                    <a:pt x="148" y="328"/>
                  </a:lnTo>
                  <a:lnTo>
                    <a:pt x="134" y="338"/>
                  </a:lnTo>
                  <a:lnTo>
                    <a:pt x="120" y="344"/>
                  </a:lnTo>
                  <a:lnTo>
                    <a:pt x="104" y="346"/>
                  </a:lnTo>
                  <a:lnTo>
                    <a:pt x="88" y="344"/>
                  </a:lnTo>
                  <a:lnTo>
                    <a:pt x="76" y="340"/>
                  </a:lnTo>
                  <a:lnTo>
                    <a:pt x="66" y="328"/>
                  </a:lnTo>
                  <a:lnTo>
                    <a:pt x="56" y="314"/>
                  </a:lnTo>
                  <a:lnTo>
                    <a:pt x="54" y="314"/>
                  </a:lnTo>
                  <a:lnTo>
                    <a:pt x="50" y="342"/>
                  </a:lnTo>
                  <a:lnTo>
                    <a:pt x="0" y="342"/>
                  </a:lnTo>
                  <a:lnTo>
                    <a:pt x="2" y="274"/>
                  </a:lnTo>
                  <a:lnTo>
                    <a:pt x="2" y="0"/>
                  </a:lnTo>
                  <a:close/>
                  <a:moveTo>
                    <a:pt x="62" y="256"/>
                  </a:moveTo>
                  <a:lnTo>
                    <a:pt x="62" y="256"/>
                  </a:lnTo>
                  <a:lnTo>
                    <a:pt x="62" y="266"/>
                  </a:lnTo>
                  <a:lnTo>
                    <a:pt x="64" y="272"/>
                  </a:lnTo>
                  <a:lnTo>
                    <a:pt x="68" y="284"/>
                  </a:lnTo>
                  <a:lnTo>
                    <a:pt x="76" y="292"/>
                  </a:lnTo>
                  <a:lnTo>
                    <a:pt x="82" y="296"/>
                  </a:lnTo>
                  <a:lnTo>
                    <a:pt x="88" y="298"/>
                  </a:lnTo>
                  <a:lnTo>
                    <a:pt x="96" y="296"/>
                  </a:lnTo>
                  <a:lnTo>
                    <a:pt x="104" y="292"/>
                  </a:lnTo>
                  <a:lnTo>
                    <a:pt x="108" y="286"/>
                  </a:lnTo>
                  <a:lnTo>
                    <a:pt x="114" y="276"/>
                  </a:lnTo>
                  <a:lnTo>
                    <a:pt x="116" y="266"/>
                  </a:lnTo>
                  <a:lnTo>
                    <a:pt x="120" y="252"/>
                  </a:lnTo>
                  <a:lnTo>
                    <a:pt x="120" y="220"/>
                  </a:lnTo>
                  <a:lnTo>
                    <a:pt x="120" y="192"/>
                  </a:lnTo>
                  <a:lnTo>
                    <a:pt x="116" y="178"/>
                  </a:lnTo>
                  <a:lnTo>
                    <a:pt x="114" y="168"/>
                  </a:lnTo>
                  <a:lnTo>
                    <a:pt x="108" y="160"/>
                  </a:lnTo>
                  <a:lnTo>
                    <a:pt x="102" y="154"/>
                  </a:lnTo>
                  <a:lnTo>
                    <a:pt x="96" y="150"/>
                  </a:lnTo>
                  <a:lnTo>
                    <a:pt x="88" y="148"/>
                  </a:lnTo>
                  <a:lnTo>
                    <a:pt x="80" y="150"/>
                  </a:lnTo>
                  <a:lnTo>
                    <a:pt x="72" y="156"/>
                  </a:lnTo>
                  <a:lnTo>
                    <a:pt x="68" y="164"/>
                  </a:lnTo>
                  <a:lnTo>
                    <a:pt x="64" y="174"/>
                  </a:lnTo>
                  <a:lnTo>
                    <a:pt x="62" y="190"/>
                  </a:lnTo>
                  <a:lnTo>
                    <a:pt x="62"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000000"/>
                </a:solidFill>
                <a:latin typeface="Arial" pitchFamily="34" charset="0"/>
                <a:ea typeface="MS PGothic" pitchFamily="34" charset="-128"/>
              </a:endParaRPr>
            </a:p>
          </p:txBody>
        </p:sp>
        <p:sp>
          <p:nvSpPr>
            <p:cNvPr id="1039" name="Freeform 24"/>
            <p:cNvSpPr>
              <a:spLocks noEditPoints="1"/>
            </p:cNvSpPr>
            <p:nvPr/>
          </p:nvSpPr>
          <p:spPr bwMode="auto">
            <a:xfrm>
              <a:off x="8941980" y="6742164"/>
              <a:ext cx="31805" cy="43325"/>
            </a:xfrm>
            <a:custGeom>
              <a:avLst/>
              <a:gdLst>
                <a:gd name="T0" fmla="*/ 2147483647 w 176"/>
                <a:gd name="T1" fmla="*/ 2147483647 h 250"/>
                <a:gd name="T2" fmla="*/ 2147483647 w 176"/>
                <a:gd name="T3" fmla="*/ 2147483647 h 250"/>
                <a:gd name="T4" fmla="*/ 2147483647 w 176"/>
                <a:gd name="T5" fmla="*/ 2147483647 h 250"/>
                <a:gd name="T6" fmla="*/ 2147483647 w 176"/>
                <a:gd name="T7" fmla="*/ 2147483647 h 250"/>
                <a:gd name="T8" fmla="*/ 2147483647 w 176"/>
                <a:gd name="T9" fmla="*/ 2147483647 h 250"/>
                <a:gd name="T10" fmla="*/ 2147483647 w 176"/>
                <a:gd name="T11" fmla="*/ 2147483647 h 250"/>
                <a:gd name="T12" fmla="*/ 2147483647 w 176"/>
                <a:gd name="T13" fmla="*/ 2147483647 h 250"/>
                <a:gd name="T14" fmla="*/ 2147483647 w 176"/>
                <a:gd name="T15" fmla="*/ 2147483647 h 250"/>
                <a:gd name="T16" fmla="*/ 2147483647 w 176"/>
                <a:gd name="T17" fmla="*/ 2147483647 h 250"/>
                <a:gd name="T18" fmla="*/ 2147483647 w 176"/>
                <a:gd name="T19" fmla="*/ 2147483647 h 250"/>
                <a:gd name="T20" fmla="*/ 2147483647 w 176"/>
                <a:gd name="T21" fmla="*/ 2147483647 h 250"/>
                <a:gd name="T22" fmla="*/ 2147483647 w 176"/>
                <a:gd name="T23" fmla="*/ 2147483647 h 250"/>
                <a:gd name="T24" fmla="*/ 2147483647 w 176"/>
                <a:gd name="T25" fmla="*/ 2147483647 h 250"/>
                <a:gd name="T26" fmla="*/ 2147483647 w 176"/>
                <a:gd name="T27" fmla="*/ 2147483647 h 250"/>
                <a:gd name="T28" fmla="*/ 0 w 176"/>
                <a:gd name="T29" fmla="*/ 2147483647 h 250"/>
                <a:gd name="T30" fmla="*/ 2147483647 w 176"/>
                <a:gd name="T31" fmla="*/ 2147483647 h 250"/>
                <a:gd name="T32" fmla="*/ 2147483647 w 176"/>
                <a:gd name="T33" fmla="*/ 2147483647 h 250"/>
                <a:gd name="T34" fmla="*/ 2147483647 w 176"/>
                <a:gd name="T35" fmla="*/ 2147483647 h 250"/>
                <a:gd name="T36" fmla="*/ 2147483647 w 176"/>
                <a:gd name="T37" fmla="*/ 0 h 250"/>
                <a:gd name="T38" fmla="*/ 2147483647 w 176"/>
                <a:gd name="T39" fmla="*/ 2147483647 h 250"/>
                <a:gd name="T40" fmla="*/ 2147483647 w 176"/>
                <a:gd name="T41" fmla="*/ 2147483647 h 250"/>
                <a:gd name="T42" fmla="*/ 2147483647 w 176"/>
                <a:gd name="T43" fmla="*/ 2147483647 h 250"/>
                <a:gd name="T44" fmla="*/ 2147483647 w 176"/>
                <a:gd name="T45" fmla="*/ 2147483647 h 250"/>
                <a:gd name="T46" fmla="*/ 2147483647 w 176"/>
                <a:gd name="T47" fmla="*/ 2147483647 h 250"/>
                <a:gd name="T48" fmla="*/ 2147483647 w 176"/>
                <a:gd name="T49" fmla="*/ 2147483647 h 250"/>
                <a:gd name="T50" fmla="*/ 2147483647 w 176"/>
                <a:gd name="T51" fmla="*/ 2147483647 h 250"/>
                <a:gd name="T52" fmla="*/ 2147483647 w 176"/>
                <a:gd name="T53" fmla="*/ 2147483647 h 250"/>
                <a:gd name="T54" fmla="*/ 2147483647 w 176"/>
                <a:gd name="T55" fmla="*/ 2147483647 h 250"/>
                <a:gd name="T56" fmla="*/ 2147483647 w 176"/>
                <a:gd name="T57" fmla="*/ 2147483647 h 250"/>
                <a:gd name="T58" fmla="*/ 2147483647 w 176"/>
                <a:gd name="T59" fmla="*/ 2147483647 h 250"/>
                <a:gd name="T60" fmla="*/ 2147483647 w 176"/>
                <a:gd name="T61" fmla="*/ 2147483647 h 250"/>
                <a:gd name="T62" fmla="*/ 2147483647 w 176"/>
                <a:gd name="T63" fmla="*/ 2147483647 h 250"/>
                <a:gd name="T64" fmla="*/ 2147483647 w 176"/>
                <a:gd name="T65" fmla="*/ 2147483647 h 250"/>
                <a:gd name="T66" fmla="*/ 2147483647 w 176"/>
                <a:gd name="T67" fmla="*/ 2147483647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250"/>
                <a:gd name="T104" fmla="*/ 176 w 176"/>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250">
                  <a:moveTo>
                    <a:pt x="58" y="146"/>
                  </a:moveTo>
                  <a:lnTo>
                    <a:pt x="58" y="146"/>
                  </a:lnTo>
                  <a:lnTo>
                    <a:pt x="60" y="160"/>
                  </a:lnTo>
                  <a:lnTo>
                    <a:pt x="64" y="172"/>
                  </a:lnTo>
                  <a:lnTo>
                    <a:pt x="68" y="182"/>
                  </a:lnTo>
                  <a:lnTo>
                    <a:pt x="74" y="190"/>
                  </a:lnTo>
                  <a:lnTo>
                    <a:pt x="82" y="196"/>
                  </a:lnTo>
                  <a:lnTo>
                    <a:pt x="90" y="200"/>
                  </a:lnTo>
                  <a:lnTo>
                    <a:pt x="100" y="202"/>
                  </a:lnTo>
                  <a:lnTo>
                    <a:pt x="112" y="204"/>
                  </a:lnTo>
                  <a:lnTo>
                    <a:pt x="124" y="202"/>
                  </a:lnTo>
                  <a:lnTo>
                    <a:pt x="136" y="200"/>
                  </a:lnTo>
                  <a:lnTo>
                    <a:pt x="156" y="194"/>
                  </a:lnTo>
                  <a:lnTo>
                    <a:pt x="164" y="238"/>
                  </a:lnTo>
                  <a:lnTo>
                    <a:pt x="152" y="242"/>
                  </a:lnTo>
                  <a:lnTo>
                    <a:pt x="136" y="246"/>
                  </a:lnTo>
                  <a:lnTo>
                    <a:pt x="118" y="248"/>
                  </a:lnTo>
                  <a:lnTo>
                    <a:pt x="100" y="250"/>
                  </a:lnTo>
                  <a:lnTo>
                    <a:pt x="78" y="248"/>
                  </a:lnTo>
                  <a:lnTo>
                    <a:pt x="58" y="242"/>
                  </a:lnTo>
                  <a:lnTo>
                    <a:pt x="40" y="232"/>
                  </a:lnTo>
                  <a:lnTo>
                    <a:pt x="26" y="218"/>
                  </a:lnTo>
                  <a:lnTo>
                    <a:pt x="14" y="200"/>
                  </a:lnTo>
                  <a:lnTo>
                    <a:pt x="6" y="180"/>
                  </a:lnTo>
                  <a:lnTo>
                    <a:pt x="2" y="156"/>
                  </a:lnTo>
                  <a:lnTo>
                    <a:pt x="0" y="130"/>
                  </a:lnTo>
                  <a:lnTo>
                    <a:pt x="2" y="102"/>
                  </a:lnTo>
                  <a:lnTo>
                    <a:pt x="8" y="76"/>
                  </a:lnTo>
                  <a:lnTo>
                    <a:pt x="16" y="54"/>
                  </a:lnTo>
                  <a:lnTo>
                    <a:pt x="28" y="36"/>
                  </a:lnTo>
                  <a:lnTo>
                    <a:pt x="42" y="20"/>
                  </a:lnTo>
                  <a:lnTo>
                    <a:pt x="58" y="10"/>
                  </a:lnTo>
                  <a:lnTo>
                    <a:pt x="76" y="4"/>
                  </a:lnTo>
                  <a:lnTo>
                    <a:pt x="94" y="0"/>
                  </a:lnTo>
                  <a:lnTo>
                    <a:pt x="112" y="2"/>
                  </a:lnTo>
                  <a:lnTo>
                    <a:pt x="130" y="8"/>
                  </a:lnTo>
                  <a:lnTo>
                    <a:pt x="142" y="18"/>
                  </a:lnTo>
                  <a:lnTo>
                    <a:pt x="154" y="32"/>
                  </a:lnTo>
                  <a:lnTo>
                    <a:pt x="164" y="48"/>
                  </a:lnTo>
                  <a:lnTo>
                    <a:pt x="170" y="66"/>
                  </a:lnTo>
                  <a:lnTo>
                    <a:pt x="174" y="88"/>
                  </a:lnTo>
                  <a:lnTo>
                    <a:pt x="176" y="114"/>
                  </a:lnTo>
                  <a:lnTo>
                    <a:pt x="174" y="134"/>
                  </a:lnTo>
                  <a:lnTo>
                    <a:pt x="174" y="146"/>
                  </a:lnTo>
                  <a:lnTo>
                    <a:pt x="58" y="146"/>
                  </a:lnTo>
                  <a:close/>
                  <a:moveTo>
                    <a:pt x="120" y="104"/>
                  </a:moveTo>
                  <a:lnTo>
                    <a:pt x="120" y="104"/>
                  </a:lnTo>
                  <a:lnTo>
                    <a:pt x="118" y="80"/>
                  </a:lnTo>
                  <a:lnTo>
                    <a:pt x="116" y="70"/>
                  </a:lnTo>
                  <a:lnTo>
                    <a:pt x="112" y="62"/>
                  </a:lnTo>
                  <a:lnTo>
                    <a:pt x="108" y="54"/>
                  </a:lnTo>
                  <a:lnTo>
                    <a:pt x="104" y="50"/>
                  </a:lnTo>
                  <a:lnTo>
                    <a:pt x="98" y="46"/>
                  </a:lnTo>
                  <a:lnTo>
                    <a:pt x="90" y="46"/>
                  </a:lnTo>
                  <a:lnTo>
                    <a:pt x="84" y="46"/>
                  </a:lnTo>
                  <a:lnTo>
                    <a:pt x="76" y="50"/>
                  </a:lnTo>
                  <a:lnTo>
                    <a:pt x="72" y="56"/>
                  </a:lnTo>
                  <a:lnTo>
                    <a:pt x="66" y="64"/>
                  </a:lnTo>
                  <a:lnTo>
                    <a:pt x="62" y="84"/>
                  </a:lnTo>
                  <a:lnTo>
                    <a:pt x="58" y="104"/>
                  </a:lnTo>
                  <a:lnTo>
                    <a:pt x="120"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000000"/>
                </a:solidFill>
                <a:latin typeface="Arial" pitchFamily="34" charset="0"/>
                <a:ea typeface="MS PGothic" pitchFamily="34" charset="-128"/>
              </a:endParaRPr>
            </a:p>
          </p:txBody>
        </p:sp>
        <p:sp>
          <p:nvSpPr>
            <p:cNvPr id="1040" name="Freeform 25"/>
            <p:cNvSpPr>
              <a:spLocks/>
            </p:cNvSpPr>
            <p:nvPr/>
          </p:nvSpPr>
          <p:spPr bwMode="auto">
            <a:xfrm>
              <a:off x="8905153" y="6528874"/>
              <a:ext cx="68632" cy="164966"/>
            </a:xfrm>
            <a:custGeom>
              <a:avLst/>
              <a:gdLst>
                <a:gd name="T0" fmla="*/ 0 w 386"/>
                <a:gd name="T1" fmla="*/ 0 h 920"/>
                <a:gd name="T2" fmla="*/ 2147483647 w 386"/>
                <a:gd name="T3" fmla="*/ 0 h 920"/>
                <a:gd name="T4" fmla="*/ 2147483647 w 386"/>
                <a:gd name="T5" fmla="*/ 2147483647 h 920"/>
                <a:gd name="T6" fmla="*/ 0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0" y="0"/>
                  </a:moveTo>
                  <a:lnTo>
                    <a:pt x="386" y="0"/>
                  </a:lnTo>
                  <a:lnTo>
                    <a:pt x="386" y="92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000000"/>
                </a:solidFill>
                <a:latin typeface="Arial" pitchFamily="34" charset="0"/>
                <a:ea typeface="MS PGothic" pitchFamily="34" charset="-128"/>
              </a:endParaRPr>
            </a:p>
          </p:txBody>
        </p:sp>
        <p:sp>
          <p:nvSpPr>
            <p:cNvPr id="1041" name="Freeform 26"/>
            <p:cNvSpPr>
              <a:spLocks/>
            </p:cNvSpPr>
            <p:nvPr/>
          </p:nvSpPr>
          <p:spPr bwMode="auto">
            <a:xfrm>
              <a:off x="8786300" y="6528874"/>
              <a:ext cx="68634" cy="164966"/>
            </a:xfrm>
            <a:custGeom>
              <a:avLst/>
              <a:gdLst>
                <a:gd name="T0" fmla="*/ 2147483647 w 386"/>
                <a:gd name="T1" fmla="*/ 0 h 920"/>
                <a:gd name="T2" fmla="*/ 0 w 386"/>
                <a:gd name="T3" fmla="*/ 0 h 920"/>
                <a:gd name="T4" fmla="*/ 0 w 386"/>
                <a:gd name="T5" fmla="*/ 2147483647 h 920"/>
                <a:gd name="T6" fmla="*/ 2147483647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386" y="0"/>
                  </a:moveTo>
                  <a:lnTo>
                    <a:pt x="0" y="0"/>
                  </a:lnTo>
                  <a:lnTo>
                    <a:pt x="0" y="920"/>
                  </a:lnTo>
                  <a:lnTo>
                    <a:pt x="38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000000"/>
                </a:solidFill>
                <a:latin typeface="Arial" pitchFamily="34" charset="0"/>
                <a:ea typeface="MS PGothic" pitchFamily="34" charset="-128"/>
              </a:endParaRPr>
            </a:p>
          </p:txBody>
        </p:sp>
        <p:sp>
          <p:nvSpPr>
            <p:cNvPr id="1042" name="Freeform 27"/>
            <p:cNvSpPr>
              <a:spLocks/>
            </p:cNvSpPr>
            <p:nvPr/>
          </p:nvSpPr>
          <p:spPr bwMode="auto">
            <a:xfrm>
              <a:off x="8849911" y="6588862"/>
              <a:ext cx="73655" cy="104978"/>
            </a:xfrm>
            <a:custGeom>
              <a:avLst/>
              <a:gdLst>
                <a:gd name="T0" fmla="*/ 2147483647 w 416"/>
                <a:gd name="T1" fmla="*/ 0 h 582"/>
                <a:gd name="T2" fmla="*/ 2147483647 w 416"/>
                <a:gd name="T3" fmla="*/ 2147483647 h 582"/>
                <a:gd name="T4" fmla="*/ 2147483647 w 416"/>
                <a:gd name="T5" fmla="*/ 2147483647 h 582"/>
                <a:gd name="T6" fmla="*/ 2147483647 w 416"/>
                <a:gd name="T7" fmla="*/ 2147483647 h 582"/>
                <a:gd name="T8" fmla="*/ 0 w 416"/>
                <a:gd name="T9" fmla="*/ 2147483647 h 582"/>
                <a:gd name="T10" fmla="*/ 2147483647 w 416"/>
                <a:gd name="T11" fmla="*/ 0 h 582"/>
                <a:gd name="T12" fmla="*/ 0 60000 65536"/>
                <a:gd name="T13" fmla="*/ 0 60000 65536"/>
                <a:gd name="T14" fmla="*/ 0 60000 65536"/>
                <a:gd name="T15" fmla="*/ 0 60000 65536"/>
                <a:gd name="T16" fmla="*/ 0 60000 65536"/>
                <a:gd name="T17" fmla="*/ 0 60000 65536"/>
                <a:gd name="T18" fmla="*/ 0 w 416"/>
                <a:gd name="T19" fmla="*/ 0 h 582"/>
                <a:gd name="T20" fmla="*/ 416 w 416"/>
                <a:gd name="T21" fmla="*/ 582 h 582"/>
              </a:gdLst>
              <a:ahLst/>
              <a:cxnLst>
                <a:cxn ang="T12">
                  <a:pos x="T0" y="T1"/>
                </a:cxn>
                <a:cxn ang="T13">
                  <a:pos x="T2" y="T3"/>
                </a:cxn>
                <a:cxn ang="T14">
                  <a:pos x="T4" y="T5"/>
                </a:cxn>
                <a:cxn ang="T15">
                  <a:pos x="T6" y="T7"/>
                </a:cxn>
                <a:cxn ang="T16">
                  <a:pos x="T8" y="T9"/>
                </a:cxn>
                <a:cxn ang="T17">
                  <a:pos x="T10" y="T11"/>
                </a:cxn>
              </a:cxnLst>
              <a:rect l="T18" t="T19" r="T20" b="T21"/>
              <a:pathLst>
                <a:path w="416" h="582">
                  <a:moveTo>
                    <a:pt x="170" y="0"/>
                  </a:moveTo>
                  <a:lnTo>
                    <a:pt x="416" y="582"/>
                  </a:lnTo>
                  <a:lnTo>
                    <a:pt x="254" y="582"/>
                  </a:lnTo>
                  <a:lnTo>
                    <a:pt x="180" y="396"/>
                  </a:lnTo>
                  <a:lnTo>
                    <a:pt x="0" y="396"/>
                  </a:lnTo>
                  <a:lnTo>
                    <a:pt x="1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000000"/>
                </a:solidFill>
                <a:latin typeface="Arial" pitchFamily="34" charset="0"/>
                <a:ea typeface="MS PGothic" pitchFamily="34" charset="-128"/>
              </a:endParaRPr>
            </a:p>
          </p:txBody>
        </p:sp>
        <p:sp>
          <p:nvSpPr>
            <p:cNvPr id="1043" name="Freeform 28"/>
            <p:cNvSpPr>
              <a:spLocks noEditPoints="1"/>
            </p:cNvSpPr>
            <p:nvPr/>
          </p:nvSpPr>
          <p:spPr bwMode="auto">
            <a:xfrm>
              <a:off x="8977133" y="6528874"/>
              <a:ext cx="13392" cy="13331"/>
            </a:xfrm>
            <a:custGeom>
              <a:avLst/>
              <a:gdLst>
                <a:gd name="T0" fmla="*/ 2147483647 w 72"/>
                <a:gd name="T1" fmla="*/ 0 h 72"/>
                <a:gd name="T2" fmla="*/ 2147483647 w 72"/>
                <a:gd name="T3" fmla="*/ 2147483647 h 72"/>
                <a:gd name="T4" fmla="*/ 2147483647 w 72"/>
                <a:gd name="T5" fmla="*/ 2147483647 h 72"/>
                <a:gd name="T6" fmla="*/ 2147483647 w 72"/>
                <a:gd name="T7" fmla="*/ 2147483647 h 72"/>
                <a:gd name="T8" fmla="*/ 2147483647 w 72"/>
                <a:gd name="T9" fmla="*/ 2147483647 h 72"/>
                <a:gd name="T10" fmla="*/ 2147483647 w 72"/>
                <a:gd name="T11" fmla="*/ 2147483647 h 72"/>
                <a:gd name="T12" fmla="*/ 2147483647 w 72"/>
                <a:gd name="T13" fmla="*/ 2147483647 h 72"/>
                <a:gd name="T14" fmla="*/ 2147483647 w 72"/>
                <a:gd name="T15" fmla="*/ 2147483647 h 72"/>
                <a:gd name="T16" fmla="*/ 2147483647 w 72"/>
                <a:gd name="T17" fmla="*/ 2147483647 h 72"/>
                <a:gd name="T18" fmla="*/ 2147483647 w 72"/>
                <a:gd name="T19" fmla="*/ 2147483647 h 72"/>
                <a:gd name="T20" fmla="*/ 2147483647 w 72"/>
                <a:gd name="T21" fmla="*/ 2147483647 h 72"/>
                <a:gd name="T22" fmla="*/ 2147483647 w 72"/>
                <a:gd name="T23" fmla="*/ 2147483647 h 72"/>
                <a:gd name="T24" fmla="*/ 2147483647 w 72"/>
                <a:gd name="T25" fmla="*/ 2147483647 h 72"/>
                <a:gd name="T26" fmla="*/ 0 w 72"/>
                <a:gd name="T27" fmla="*/ 2147483647 h 72"/>
                <a:gd name="T28" fmla="*/ 0 w 72"/>
                <a:gd name="T29" fmla="*/ 2147483647 h 72"/>
                <a:gd name="T30" fmla="*/ 2147483647 w 72"/>
                <a:gd name="T31" fmla="*/ 2147483647 h 72"/>
                <a:gd name="T32" fmla="*/ 2147483647 w 72"/>
                <a:gd name="T33" fmla="*/ 2147483647 h 72"/>
                <a:gd name="T34" fmla="*/ 2147483647 w 72"/>
                <a:gd name="T35" fmla="*/ 0 h 72"/>
                <a:gd name="T36" fmla="*/ 2147483647 w 72"/>
                <a:gd name="T37" fmla="*/ 0 h 72"/>
                <a:gd name="T38" fmla="*/ 2147483647 w 72"/>
                <a:gd name="T39" fmla="*/ 2147483647 h 72"/>
                <a:gd name="T40" fmla="*/ 2147483647 w 72"/>
                <a:gd name="T41" fmla="*/ 2147483647 h 72"/>
                <a:gd name="T42" fmla="*/ 2147483647 w 72"/>
                <a:gd name="T43" fmla="*/ 2147483647 h 72"/>
                <a:gd name="T44" fmla="*/ 2147483647 w 72"/>
                <a:gd name="T45" fmla="*/ 2147483647 h 72"/>
                <a:gd name="T46" fmla="*/ 2147483647 w 72"/>
                <a:gd name="T47" fmla="*/ 2147483647 h 72"/>
                <a:gd name="T48" fmla="*/ 2147483647 w 72"/>
                <a:gd name="T49" fmla="*/ 2147483647 h 72"/>
                <a:gd name="T50" fmla="*/ 2147483647 w 72"/>
                <a:gd name="T51" fmla="*/ 2147483647 h 72"/>
                <a:gd name="T52" fmla="*/ 2147483647 w 72"/>
                <a:gd name="T53" fmla="*/ 2147483647 h 72"/>
                <a:gd name="T54" fmla="*/ 2147483647 w 72"/>
                <a:gd name="T55" fmla="*/ 2147483647 h 72"/>
                <a:gd name="T56" fmla="*/ 2147483647 w 72"/>
                <a:gd name="T57" fmla="*/ 2147483647 h 72"/>
                <a:gd name="T58" fmla="*/ 2147483647 w 72"/>
                <a:gd name="T59" fmla="*/ 2147483647 h 72"/>
                <a:gd name="T60" fmla="*/ 2147483647 w 72"/>
                <a:gd name="T61" fmla="*/ 2147483647 h 72"/>
                <a:gd name="T62" fmla="*/ 2147483647 w 72"/>
                <a:gd name="T63" fmla="*/ 2147483647 h 72"/>
                <a:gd name="T64" fmla="*/ 2147483647 w 72"/>
                <a:gd name="T65" fmla="*/ 2147483647 h 72"/>
                <a:gd name="T66" fmla="*/ 2147483647 w 72"/>
                <a:gd name="T67" fmla="*/ 2147483647 h 72"/>
                <a:gd name="T68" fmla="*/ 2147483647 w 72"/>
                <a:gd name="T69" fmla="*/ 2147483647 h 72"/>
                <a:gd name="T70" fmla="*/ 2147483647 w 72"/>
                <a:gd name="T71" fmla="*/ 2147483647 h 72"/>
                <a:gd name="T72" fmla="*/ 2147483647 w 72"/>
                <a:gd name="T73" fmla="*/ 2147483647 h 72"/>
                <a:gd name="T74" fmla="*/ 2147483647 w 72"/>
                <a:gd name="T75" fmla="*/ 2147483647 h 72"/>
                <a:gd name="T76" fmla="*/ 2147483647 w 72"/>
                <a:gd name="T77" fmla="*/ 2147483647 h 72"/>
                <a:gd name="T78" fmla="*/ 2147483647 w 72"/>
                <a:gd name="T79" fmla="*/ 2147483647 h 72"/>
                <a:gd name="T80" fmla="*/ 2147483647 w 72"/>
                <a:gd name="T81" fmla="*/ 2147483647 h 72"/>
                <a:gd name="T82" fmla="*/ 2147483647 w 72"/>
                <a:gd name="T83" fmla="*/ 2147483647 h 72"/>
                <a:gd name="T84" fmla="*/ 2147483647 w 72"/>
                <a:gd name="T85" fmla="*/ 2147483647 h 72"/>
                <a:gd name="T86" fmla="*/ 2147483647 w 72"/>
                <a:gd name="T87" fmla="*/ 2147483647 h 72"/>
                <a:gd name="T88" fmla="*/ 2147483647 w 72"/>
                <a:gd name="T89" fmla="*/ 2147483647 h 72"/>
                <a:gd name="T90" fmla="*/ 2147483647 w 72"/>
                <a:gd name="T91" fmla="*/ 2147483647 h 72"/>
                <a:gd name="T92" fmla="*/ 2147483647 w 72"/>
                <a:gd name="T93" fmla="*/ 2147483647 h 72"/>
                <a:gd name="T94" fmla="*/ 2147483647 w 72"/>
                <a:gd name="T95" fmla="*/ 2147483647 h 72"/>
                <a:gd name="T96" fmla="*/ 2147483647 w 72"/>
                <a:gd name="T97" fmla="*/ 2147483647 h 72"/>
                <a:gd name="T98" fmla="*/ 2147483647 w 72"/>
                <a:gd name="T99" fmla="*/ 2147483647 h 72"/>
                <a:gd name="T100" fmla="*/ 2147483647 w 72"/>
                <a:gd name="T101" fmla="*/ 2147483647 h 72"/>
                <a:gd name="T102" fmla="*/ 2147483647 w 72"/>
                <a:gd name="T103" fmla="*/ 2147483647 h 72"/>
                <a:gd name="T104" fmla="*/ 2147483647 w 72"/>
                <a:gd name="T105" fmla="*/ 2147483647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72"/>
                <a:gd name="T161" fmla="*/ 72 w 72"/>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72">
                  <a:moveTo>
                    <a:pt x="36" y="0"/>
                  </a:moveTo>
                  <a:lnTo>
                    <a:pt x="36" y="0"/>
                  </a:lnTo>
                  <a:lnTo>
                    <a:pt x="44" y="0"/>
                  </a:lnTo>
                  <a:lnTo>
                    <a:pt x="50" y="2"/>
                  </a:lnTo>
                  <a:lnTo>
                    <a:pt x="56" y="6"/>
                  </a:lnTo>
                  <a:lnTo>
                    <a:pt x="62" y="10"/>
                  </a:lnTo>
                  <a:lnTo>
                    <a:pt x="66" y="16"/>
                  </a:lnTo>
                  <a:lnTo>
                    <a:pt x="70" y="22"/>
                  </a:lnTo>
                  <a:lnTo>
                    <a:pt x="72" y="28"/>
                  </a:lnTo>
                  <a:lnTo>
                    <a:pt x="72" y="36"/>
                  </a:lnTo>
                  <a:lnTo>
                    <a:pt x="72" y="42"/>
                  </a:lnTo>
                  <a:lnTo>
                    <a:pt x="70" y="50"/>
                  </a:lnTo>
                  <a:lnTo>
                    <a:pt x="66" y="56"/>
                  </a:lnTo>
                  <a:lnTo>
                    <a:pt x="62" y="62"/>
                  </a:lnTo>
                  <a:lnTo>
                    <a:pt x="56" y="66"/>
                  </a:lnTo>
                  <a:lnTo>
                    <a:pt x="50" y="68"/>
                  </a:lnTo>
                  <a:lnTo>
                    <a:pt x="44" y="70"/>
                  </a:lnTo>
                  <a:lnTo>
                    <a:pt x="36" y="72"/>
                  </a:lnTo>
                  <a:lnTo>
                    <a:pt x="28" y="70"/>
                  </a:lnTo>
                  <a:lnTo>
                    <a:pt x="22" y="68"/>
                  </a:lnTo>
                  <a:lnTo>
                    <a:pt x="16" y="66"/>
                  </a:lnTo>
                  <a:lnTo>
                    <a:pt x="10" y="62"/>
                  </a:lnTo>
                  <a:lnTo>
                    <a:pt x="6" y="56"/>
                  </a:lnTo>
                  <a:lnTo>
                    <a:pt x="2" y="50"/>
                  </a:lnTo>
                  <a:lnTo>
                    <a:pt x="0" y="42"/>
                  </a:lnTo>
                  <a:lnTo>
                    <a:pt x="0" y="36"/>
                  </a:lnTo>
                  <a:lnTo>
                    <a:pt x="0" y="28"/>
                  </a:lnTo>
                  <a:lnTo>
                    <a:pt x="2" y="22"/>
                  </a:lnTo>
                  <a:lnTo>
                    <a:pt x="6" y="16"/>
                  </a:lnTo>
                  <a:lnTo>
                    <a:pt x="10" y="10"/>
                  </a:lnTo>
                  <a:lnTo>
                    <a:pt x="16" y="6"/>
                  </a:lnTo>
                  <a:lnTo>
                    <a:pt x="22" y="2"/>
                  </a:lnTo>
                  <a:lnTo>
                    <a:pt x="28" y="0"/>
                  </a:lnTo>
                  <a:lnTo>
                    <a:pt x="36" y="0"/>
                  </a:lnTo>
                  <a:close/>
                  <a:moveTo>
                    <a:pt x="36" y="6"/>
                  </a:moveTo>
                  <a:lnTo>
                    <a:pt x="36" y="6"/>
                  </a:lnTo>
                  <a:lnTo>
                    <a:pt x="30" y="6"/>
                  </a:lnTo>
                  <a:lnTo>
                    <a:pt x="26" y="8"/>
                  </a:lnTo>
                  <a:lnTo>
                    <a:pt x="16" y="14"/>
                  </a:lnTo>
                  <a:lnTo>
                    <a:pt x="10" y="24"/>
                  </a:lnTo>
                  <a:lnTo>
                    <a:pt x="8" y="36"/>
                  </a:lnTo>
                  <a:lnTo>
                    <a:pt x="10" y="48"/>
                  </a:lnTo>
                  <a:lnTo>
                    <a:pt x="16" y="56"/>
                  </a:lnTo>
                  <a:lnTo>
                    <a:pt x="26" y="64"/>
                  </a:lnTo>
                  <a:lnTo>
                    <a:pt x="30" y="64"/>
                  </a:lnTo>
                  <a:lnTo>
                    <a:pt x="36" y="66"/>
                  </a:lnTo>
                  <a:lnTo>
                    <a:pt x="42" y="66"/>
                  </a:lnTo>
                  <a:lnTo>
                    <a:pt x="48" y="64"/>
                  </a:lnTo>
                  <a:lnTo>
                    <a:pt x="56" y="56"/>
                  </a:lnTo>
                  <a:lnTo>
                    <a:pt x="62" y="48"/>
                  </a:lnTo>
                  <a:lnTo>
                    <a:pt x="64" y="36"/>
                  </a:lnTo>
                  <a:lnTo>
                    <a:pt x="62" y="24"/>
                  </a:lnTo>
                  <a:lnTo>
                    <a:pt x="56" y="14"/>
                  </a:lnTo>
                  <a:lnTo>
                    <a:pt x="48" y="8"/>
                  </a:lnTo>
                  <a:lnTo>
                    <a:pt x="42" y="6"/>
                  </a:lnTo>
                  <a:lnTo>
                    <a:pt x="36" y="6"/>
                  </a:lnTo>
                  <a:close/>
                  <a:moveTo>
                    <a:pt x="30" y="56"/>
                  </a:moveTo>
                  <a:lnTo>
                    <a:pt x="22" y="56"/>
                  </a:lnTo>
                  <a:lnTo>
                    <a:pt x="22" y="16"/>
                  </a:lnTo>
                  <a:lnTo>
                    <a:pt x="34" y="16"/>
                  </a:lnTo>
                  <a:lnTo>
                    <a:pt x="42" y="16"/>
                  </a:lnTo>
                  <a:lnTo>
                    <a:pt x="48" y="18"/>
                  </a:lnTo>
                  <a:lnTo>
                    <a:pt x="50" y="22"/>
                  </a:lnTo>
                  <a:lnTo>
                    <a:pt x="50" y="28"/>
                  </a:lnTo>
                  <a:lnTo>
                    <a:pt x="50" y="30"/>
                  </a:lnTo>
                  <a:lnTo>
                    <a:pt x="48" y="34"/>
                  </a:lnTo>
                  <a:lnTo>
                    <a:pt x="44" y="36"/>
                  </a:lnTo>
                  <a:lnTo>
                    <a:pt x="48" y="40"/>
                  </a:lnTo>
                  <a:lnTo>
                    <a:pt x="50" y="46"/>
                  </a:lnTo>
                  <a:lnTo>
                    <a:pt x="52" y="56"/>
                  </a:lnTo>
                  <a:lnTo>
                    <a:pt x="44" y="56"/>
                  </a:lnTo>
                  <a:lnTo>
                    <a:pt x="42" y="46"/>
                  </a:lnTo>
                  <a:lnTo>
                    <a:pt x="40" y="42"/>
                  </a:lnTo>
                  <a:lnTo>
                    <a:pt x="34" y="40"/>
                  </a:lnTo>
                  <a:lnTo>
                    <a:pt x="30" y="40"/>
                  </a:lnTo>
                  <a:lnTo>
                    <a:pt x="30" y="56"/>
                  </a:lnTo>
                  <a:close/>
                  <a:moveTo>
                    <a:pt x="30" y="34"/>
                  </a:moveTo>
                  <a:lnTo>
                    <a:pt x="34" y="34"/>
                  </a:lnTo>
                  <a:lnTo>
                    <a:pt x="40" y="32"/>
                  </a:lnTo>
                  <a:lnTo>
                    <a:pt x="42" y="30"/>
                  </a:lnTo>
                  <a:lnTo>
                    <a:pt x="44" y="28"/>
                  </a:lnTo>
                  <a:lnTo>
                    <a:pt x="44" y="26"/>
                  </a:lnTo>
                  <a:lnTo>
                    <a:pt x="42" y="22"/>
                  </a:lnTo>
                  <a:lnTo>
                    <a:pt x="38" y="22"/>
                  </a:lnTo>
                  <a:lnTo>
                    <a:pt x="34" y="20"/>
                  </a:lnTo>
                  <a:lnTo>
                    <a:pt x="30" y="22"/>
                  </a:lnTo>
                  <a:lnTo>
                    <a:pt x="3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000000"/>
                </a:solidFill>
                <a:latin typeface="Arial" pitchFamily="34" charset="0"/>
                <a:ea typeface="MS PGothic" pitchFamily="34" charset="-128"/>
              </a:endParaRPr>
            </a:p>
          </p:txBody>
        </p:sp>
      </p:grpSp>
    </p:spTree>
    <p:extLst>
      <p:ext uri="{BB962C8B-B14F-4D97-AF65-F5344CB8AC3E}">
        <p14:creationId xmlns:p14="http://schemas.microsoft.com/office/powerpoint/2010/main" val="3134421647"/>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Lst>
  <p:transition xmlns:p14="http://schemas.microsoft.com/office/powerpoint/2010/main" spd="slow">
    <p:fade/>
  </p:transition>
  <p:hf hdr="0" ftr="0" dt="0"/>
  <p:txStyles>
    <p:titleStyle>
      <a:lvl1pPr algn="l" defTabSz="1087438" rtl="0" eaLnBrk="0" fontAlgn="base" hangingPunct="0">
        <a:spcBef>
          <a:spcPct val="0"/>
        </a:spcBef>
        <a:spcAft>
          <a:spcPct val="0"/>
        </a:spcAft>
        <a:defRPr sz="2400" kern="1200">
          <a:solidFill>
            <a:schemeClr val="bg2"/>
          </a:solidFill>
          <a:latin typeface="+mj-lt"/>
          <a:ea typeface="MS PGothic" pitchFamily="34" charset="-128"/>
          <a:cs typeface="ＭＳ Ｐゴシック" charset="0"/>
        </a:defRPr>
      </a:lvl1pPr>
      <a:lvl2pPr algn="l" defTabSz="1087438" rtl="0" eaLnBrk="0" fontAlgn="base" hangingPunct="0">
        <a:spcBef>
          <a:spcPct val="0"/>
        </a:spcBef>
        <a:spcAft>
          <a:spcPct val="0"/>
        </a:spcAft>
        <a:defRPr sz="2400">
          <a:solidFill>
            <a:schemeClr val="bg2"/>
          </a:solidFill>
          <a:latin typeface="Adobe Clean" pitchFamily="34" charset="0"/>
          <a:ea typeface="MS PGothic" pitchFamily="34" charset="-128"/>
          <a:cs typeface="ＭＳ Ｐゴシック" charset="0"/>
        </a:defRPr>
      </a:lvl2pPr>
      <a:lvl3pPr algn="l" defTabSz="1087438" rtl="0" eaLnBrk="0" fontAlgn="base" hangingPunct="0">
        <a:spcBef>
          <a:spcPct val="0"/>
        </a:spcBef>
        <a:spcAft>
          <a:spcPct val="0"/>
        </a:spcAft>
        <a:defRPr sz="2400">
          <a:solidFill>
            <a:schemeClr val="bg2"/>
          </a:solidFill>
          <a:latin typeface="Adobe Clean" pitchFamily="34" charset="0"/>
          <a:ea typeface="MS PGothic" pitchFamily="34" charset="-128"/>
          <a:cs typeface="ＭＳ Ｐゴシック" charset="0"/>
        </a:defRPr>
      </a:lvl3pPr>
      <a:lvl4pPr algn="l" defTabSz="1087438" rtl="0" eaLnBrk="0" fontAlgn="base" hangingPunct="0">
        <a:spcBef>
          <a:spcPct val="0"/>
        </a:spcBef>
        <a:spcAft>
          <a:spcPct val="0"/>
        </a:spcAft>
        <a:defRPr sz="2400">
          <a:solidFill>
            <a:schemeClr val="bg2"/>
          </a:solidFill>
          <a:latin typeface="Adobe Clean" pitchFamily="34" charset="0"/>
          <a:ea typeface="MS PGothic" pitchFamily="34" charset="-128"/>
          <a:cs typeface="ＭＳ Ｐゴシック" charset="0"/>
        </a:defRPr>
      </a:lvl4pPr>
      <a:lvl5pPr algn="l" defTabSz="1087438" rtl="0" eaLnBrk="0" fontAlgn="base" hangingPunct="0">
        <a:spcBef>
          <a:spcPct val="0"/>
        </a:spcBef>
        <a:spcAft>
          <a:spcPct val="0"/>
        </a:spcAft>
        <a:defRPr sz="2400">
          <a:solidFill>
            <a:schemeClr val="bg2"/>
          </a:solidFill>
          <a:latin typeface="Adobe Clean" pitchFamily="34" charset="0"/>
          <a:ea typeface="MS PGothic" pitchFamily="34" charset="-128"/>
          <a:cs typeface="ＭＳ Ｐゴシック" charset="0"/>
        </a:defRPr>
      </a:lvl5pPr>
      <a:lvl6pPr marL="457200" algn="l" defTabSz="1087438" rtl="0" eaLnBrk="1" fontAlgn="base" hangingPunct="1">
        <a:spcBef>
          <a:spcPct val="0"/>
        </a:spcBef>
        <a:spcAft>
          <a:spcPct val="0"/>
        </a:spcAft>
        <a:defRPr sz="2400">
          <a:solidFill>
            <a:schemeClr val="bg2"/>
          </a:solidFill>
          <a:latin typeface="Adobe Clean" pitchFamily="34" charset="0"/>
        </a:defRPr>
      </a:lvl6pPr>
      <a:lvl7pPr marL="914400" algn="l" defTabSz="1087438" rtl="0" eaLnBrk="1" fontAlgn="base" hangingPunct="1">
        <a:spcBef>
          <a:spcPct val="0"/>
        </a:spcBef>
        <a:spcAft>
          <a:spcPct val="0"/>
        </a:spcAft>
        <a:defRPr sz="2400">
          <a:solidFill>
            <a:schemeClr val="bg2"/>
          </a:solidFill>
          <a:latin typeface="Adobe Clean" pitchFamily="34" charset="0"/>
        </a:defRPr>
      </a:lvl7pPr>
      <a:lvl8pPr marL="1371600" algn="l" defTabSz="1087438" rtl="0" eaLnBrk="1" fontAlgn="base" hangingPunct="1">
        <a:spcBef>
          <a:spcPct val="0"/>
        </a:spcBef>
        <a:spcAft>
          <a:spcPct val="0"/>
        </a:spcAft>
        <a:defRPr sz="2400">
          <a:solidFill>
            <a:schemeClr val="bg2"/>
          </a:solidFill>
          <a:latin typeface="Adobe Clean" pitchFamily="34" charset="0"/>
        </a:defRPr>
      </a:lvl8pPr>
      <a:lvl9pPr marL="1828800" algn="l" defTabSz="1087438" rtl="0" eaLnBrk="1" fontAlgn="base" hangingPunct="1">
        <a:spcBef>
          <a:spcPct val="0"/>
        </a:spcBef>
        <a:spcAft>
          <a:spcPct val="0"/>
        </a:spcAft>
        <a:defRPr sz="2400">
          <a:solidFill>
            <a:schemeClr val="bg2"/>
          </a:solidFill>
          <a:latin typeface="Adobe Clean" pitchFamily="34" charset="0"/>
        </a:defRPr>
      </a:lvl9pPr>
    </p:titleStyle>
    <p:bodyStyle>
      <a:lvl1pPr marL="274638" indent="-274638" algn="l" defTabSz="1087438" rtl="0" eaLnBrk="0" fontAlgn="base" hangingPunct="0">
        <a:spcBef>
          <a:spcPts val="713"/>
        </a:spcBef>
        <a:spcAft>
          <a:spcPct val="0"/>
        </a:spcAft>
        <a:buClr>
          <a:srgbClr val="FBB034"/>
        </a:buClr>
        <a:buSzPct val="70000"/>
        <a:buFont typeface="Wingdings" pitchFamily="2" charset="2"/>
        <a:buChar char="§"/>
        <a:defRPr sz="2000" kern="1200">
          <a:solidFill>
            <a:schemeClr val="tx1"/>
          </a:solidFill>
          <a:latin typeface="+mn-lt"/>
          <a:ea typeface="MS PGothic" pitchFamily="34" charset="-128"/>
          <a:cs typeface="ＭＳ Ｐゴシック" charset="0"/>
        </a:defRPr>
      </a:lvl1pPr>
      <a:lvl2pPr marL="550863" indent="-274638" algn="l" defTabSz="1087438" rtl="0" eaLnBrk="0" fontAlgn="base" hangingPunct="0">
        <a:spcBef>
          <a:spcPts val="713"/>
        </a:spcBef>
        <a:spcAft>
          <a:spcPct val="0"/>
        </a:spcAft>
        <a:buClr>
          <a:srgbClr val="FBB034"/>
        </a:buClr>
        <a:buSzPct val="70000"/>
        <a:buFont typeface="Wingdings" pitchFamily="2" charset="2"/>
        <a:buChar char="§"/>
        <a:defRPr sz="2000" kern="1200">
          <a:solidFill>
            <a:schemeClr val="tx1"/>
          </a:solidFill>
          <a:latin typeface="+mn-lt"/>
          <a:ea typeface="MS PGothic" pitchFamily="34" charset="-128"/>
          <a:cs typeface="+mn-cs"/>
        </a:defRPr>
      </a:lvl2pPr>
      <a:lvl3pPr marL="750888" indent="-200025" algn="l" defTabSz="1087438" rtl="0" eaLnBrk="0" fontAlgn="base" hangingPunct="0">
        <a:spcBef>
          <a:spcPts val="713"/>
        </a:spcBef>
        <a:spcAft>
          <a:spcPct val="0"/>
        </a:spcAft>
        <a:buClr>
          <a:srgbClr val="FBB034"/>
        </a:buClr>
        <a:buSzPct val="70000"/>
        <a:buFont typeface="Wingdings" pitchFamily="2" charset="2"/>
        <a:buChar char="§"/>
        <a:defRPr kern="1200">
          <a:solidFill>
            <a:schemeClr val="tx1"/>
          </a:solidFill>
          <a:latin typeface="+mn-lt"/>
          <a:ea typeface="MS PGothic" pitchFamily="34" charset="-128"/>
          <a:cs typeface="+mn-cs"/>
        </a:defRPr>
      </a:lvl3pPr>
      <a:lvl4pPr marL="949325" indent="-196850" algn="l" defTabSz="1087438" rtl="0" eaLnBrk="0" fontAlgn="base" hangingPunct="0">
        <a:spcBef>
          <a:spcPts val="713"/>
        </a:spcBef>
        <a:spcAft>
          <a:spcPct val="0"/>
        </a:spcAft>
        <a:buClr>
          <a:srgbClr val="FBB034"/>
        </a:buClr>
        <a:buSzPct val="70000"/>
        <a:buFont typeface="Wingdings" pitchFamily="2" charset="2"/>
        <a:buChar char="§"/>
        <a:defRPr kern="1200">
          <a:solidFill>
            <a:schemeClr val="tx1"/>
          </a:solidFill>
          <a:latin typeface="+mn-lt"/>
          <a:ea typeface="MS PGothic" pitchFamily="34" charset="-128"/>
          <a:cs typeface="+mn-cs"/>
        </a:defRPr>
      </a:lvl4pPr>
      <a:lvl5pPr marL="1087438" indent="-136525" algn="l" defTabSz="1087438" rtl="0" eaLnBrk="0" fontAlgn="base" hangingPunct="0">
        <a:spcBef>
          <a:spcPts val="713"/>
        </a:spcBef>
        <a:spcAft>
          <a:spcPct val="0"/>
        </a:spcAft>
        <a:buClr>
          <a:srgbClr val="FBB034"/>
        </a:buClr>
        <a:buSzPct val="70000"/>
        <a:buFont typeface="Wingdings" pitchFamily="2" charset="2"/>
        <a:buChar char="§"/>
        <a:defRPr sz="1400" kern="1200">
          <a:solidFill>
            <a:schemeClr val="tx1"/>
          </a:solidFill>
          <a:latin typeface="+mn-lt"/>
          <a:ea typeface="MS PGothic" pitchFamily="34" charset="-128"/>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9144000"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pPr>
            <a:endParaRPr lang="en-US" kern="1200" dirty="0">
              <a:solidFill>
                <a:srgbClr val="FFFFFF"/>
              </a:solidFill>
              <a:latin typeface="+mn-lt"/>
              <a:ea typeface="ＭＳ Ｐゴシック" pitchFamily="-111" charset="-128"/>
              <a:cs typeface="+mn-cs"/>
            </a:endParaRPr>
          </a:p>
        </p:txBody>
      </p:sp>
      <p:sp>
        <p:nvSpPr>
          <p:cNvPr id="8" name="Rectangle 7"/>
          <p:cNvSpPr/>
          <p:nvPr/>
        </p:nvSpPr>
        <p:spPr bwMode="auto">
          <a:xfrm>
            <a:off x="0" y="6442075"/>
            <a:ext cx="9144000"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9" name="Rectangle 21"/>
          <p:cNvSpPr>
            <a:spLocks noChangeArrowheads="1"/>
          </p:cNvSpPr>
          <p:nvPr/>
        </p:nvSpPr>
        <p:spPr bwMode="auto">
          <a:xfrm>
            <a:off x="228600" y="6502400"/>
            <a:ext cx="3890010" cy="107950"/>
          </a:xfrm>
          <a:prstGeom prst="rect">
            <a:avLst/>
          </a:prstGeom>
          <a:noFill/>
          <a:ln w="9525">
            <a:noFill/>
            <a:miter lim="800000"/>
            <a:headEnd/>
            <a:tailEnd/>
          </a:ln>
        </p:spPr>
        <p:txBody>
          <a:bodyPr wrap="square" lIns="0" tIns="0" rIns="0" bIns="0" anchor="b">
            <a:spAutoFit/>
          </a:bodyPr>
          <a:lstStyle/>
          <a:p>
            <a:r>
              <a:rPr lang="en-US" sz="700" dirty="0" smtClean="0">
                <a:solidFill>
                  <a:srgbClr val="FFFFFF"/>
                </a:solidFill>
                <a:latin typeface="Adobe Clean" pitchFamily="-111" charset="0"/>
              </a:rPr>
              <a:t>© 2012 Adobe Systems </a:t>
            </a:r>
            <a:r>
              <a:rPr lang="en-US" sz="700" dirty="0">
                <a:solidFill>
                  <a:srgbClr val="FFFFFF"/>
                </a:solidFill>
                <a:latin typeface="Adobe Clean" pitchFamily="-111" charset="0"/>
              </a:rPr>
              <a:t>Incorporated.  All Rights Reserved. </a:t>
            </a:r>
            <a:r>
              <a:rPr lang="en-US" sz="700" dirty="0" smtClean="0">
                <a:solidFill>
                  <a:srgbClr val="FFFFFF"/>
                </a:solidFill>
                <a:latin typeface="Adobe Clean" pitchFamily="-111" charset="0"/>
              </a:rPr>
              <a:t> Adobe Confidential.</a:t>
            </a:r>
            <a:endParaRPr lang="en-US" sz="700" dirty="0">
              <a:solidFill>
                <a:srgbClr val="FFFFFF"/>
              </a:solidFill>
              <a:latin typeface="Adobe Clean" pitchFamily="-111" charset="0"/>
            </a:endParaRPr>
          </a:p>
        </p:txBody>
      </p:sp>
      <p:grpSp>
        <p:nvGrpSpPr>
          <p:cNvPr id="10" name="Group 9"/>
          <p:cNvGrpSpPr/>
          <p:nvPr/>
        </p:nvGrpSpPr>
        <p:grpSpPr>
          <a:xfrm>
            <a:off x="8786300" y="6528874"/>
            <a:ext cx="204225" cy="256615"/>
            <a:chOff x="8786300" y="6528874"/>
            <a:chExt cx="204225" cy="256615"/>
          </a:xfrm>
        </p:grpSpPr>
        <p:sp>
          <p:nvSpPr>
            <p:cNvPr id="11" name="Freeform 10"/>
            <p:cNvSpPr>
              <a:spLocks noEditPoints="1"/>
            </p:cNvSpPr>
            <p:nvPr/>
          </p:nvSpPr>
          <p:spPr bwMode="auto">
            <a:xfrm>
              <a:off x="8788450" y="6725362"/>
              <a:ext cx="36545" cy="60127"/>
            </a:xfrm>
            <a:custGeom>
              <a:avLst/>
              <a:gdLst>
                <a:gd name="T0" fmla="*/ 540229938 w 212"/>
                <a:gd name="T1" fmla="*/ 2083798107 h 332"/>
                <a:gd name="T2" fmla="*/ 426475886 w 212"/>
                <a:gd name="T3" fmla="*/ 2147483647 h 332"/>
                <a:gd name="T4" fmla="*/ 0 w 212"/>
                <a:gd name="T5" fmla="*/ 2147483647 h 332"/>
                <a:gd name="T6" fmla="*/ 525996886 w 212"/>
                <a:gd name="T7" fmla="*/ 0 h 332"/>
                <a:gd name="T8" fmla="*/ 1037797444 w 212"/>
                <a:gd name="T9" fmla="*/ 0 h 332"/>
                <a:gd name="T10" fmla="*/ 1506935762 w 212"/>
                <a:gd name="T11" fmla="*/ 2147483647 h 332"/>
                <a:gd name="T12" fmla="*/ 1094656011 w 212"/>
                <a:gd name="T13" fmla="*/ 2147483647 h 332"/>
                <a:gd name="T14" fmla="*/ 980938876 w 212"/>
                <a:gd name="T15" fmla="*/ 2083798107 h 332"/>
                <a:gd name="T16" fmla="*/ 540229938 w 212"/>
                <a:gd name="T17" fmla="*/ 2083798107 h 332"/>
                <a:gd name="T18" fmla="*/ 938276636 w 212"/>
                <a:gd name="T19" fmla="*/ 1703423933 h 332"/>
                <a:gd name="T20" fmla="*/ 852988688 w 212"/>
                <a:gd name="T21" fmla="*/ 1108041259 h 332"/>
                <a:gd name="T22" fmla="*/ 852988688 w 212"/>
                <a:gd name="T23" fmla="*/ 1108041259 h 332"/>
                <a:gd name="T24" fmla="*/ 767700933 w 212"/>
                <a:gd name="T25" fmla="*/ 479618371 h 332"/>
                <a:gd name="T26" fmla="*/ 767700933 w 212"/>
                <a:gd name="T27" fmla="*/ 479618371 h 332"/>
                <a:gd name="T28" fmla="*/ 767700933 w 212"/>
                <a:gd name="T29" fmla="*/ 479618371 h 332"/>
                <a:gd name="T30" fmla="*/ 682376261 w 212"/>
                <a:gd name="T31" fmla="*/ 1108041259 h 332"/>
                <a:gd name="T32" fmla="*/ 582855261 w 212"/>
                <a:gd name="T33" fmla="*/ 1703423933 h 332"/>
                <a:gd name="T34" fmla="*/ 938276636 w 212"/>
                <a:gd name="T35" fmla="*/ 1703423933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332"/>
                <a:gd name="T56" fmla="*/ 212 w 212"/>
                <a:gd name="T57" fmla="*/ 332 h 3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332">
                  <a:moveTo>
                    <a:pt x="76" y="252"/>
                  </a:moveTo>
                  <a:lnTo>
                    <a:pt x="60" y="332"/>
                  </a:lnTo>
                  <a:lnTo>
                    <a:pt x="0" y="332"/>
                  </a:lnTo>
                  <a:lnTo>
                    <a:pt x="74" y="0"/>
                  </a:lnTo>
                  <a:lnTo>
                    <a:pt x="146" y="0"/>
                  </a:lnTo>
                  <a:lnTo>
                    <a:pt x="212" y="332"/>
                  </a:lnTo>
                  <a:lnTo>
                    <a:pt x="154" y="332"/>
                  </a:lnTo>
                  <a:lnTo>
                    <a:pt x="138" y="252"/>
                  </a:lnTo>
                  <a:lnTo>
                    <a:pt x="76" y="252"/>
                  </a:lnTo>
                  <a:close/>
                  <a:moveTo>
                    <a:pt x="132" y="206"/>
                  </a:moveTo>
                  <a:lnTo>
                    <a:pt x="120" y="134"/>
                  </a:lnTo>
                  <a:lnTo>
                    <a:pt x="108" y="58"/>
                  </a:lnTo>
                  <a:lnTo>
                    <a:pt x="96" y="134"/>
                  </a:lnTo>
                  <a:lnTo>
                    <a:pt x="82" y="206"/>
                  </a:lnTo>
                  <a:lnTo>
                    <a:pt x="132" y="206"/>
                  </a:lnTo>
                  <a:close/>
                </a:path>
              </a:pathLst>
            </a:custGeom>
            <a:solidFill>
              <a:srgbClr val="FFFFFF"/>
            </a:solidFill>
            <a:ln w="9525">
              <a:noFill/>
              <a:round/>
              <a:headEnd/>
              <a:tailEnd/>
            </a:ln>
          </p:spPr>
          <p:txBody>
            <a:bodyPr/>
            <a:lstStyle/>
            <a:p>
              <a:endParaRPr lang="en-US" dirty="0">
                <a:solidFill>
                  <a:srgbClr val="FFFFFF"/>
                </a:solidFill>
              </a:endParaRPr>
            </a:p>
          </p:txBody>
        </p:sp>
        <p:sp>
          <p:nvSpPr>
            <p:cNvPr id="12" name="Freeform 11"/>
            <p:cNvSpPr>
              <a:spLocks noEditPoints="1"/>
            </p:cNvSpPr>
            <p:nvPr/>
          </p:nvSpPr>
          <p:spPr bwMode="auto">
            <a:xfrm>
              <a:off x="8828220" y="6724288"/>
              <a:ext cx="32246" cy="61201"/>
            </a:xfrm>
            <a:custGeom>
              <a:avLst/>
              <a:gdLst>
                <a:gd name="T0" fmla="*/ 1389229327 w 182"/>
                <a:gd name="T1" fmla="*/ 2110823318 h 346"/>
                <a:gd name="T2" fmla="*/ 1404655613 w 182"/>
                <a:gd name="T3" fmla="*/ 2147483647 h 346"/>
                <a:gd name="T4" fmla="*/ 972444917 w 182"/>
                <a:gd name="T5" fmla="*/ 2147483647 h 346"/>
                <a:gd name="T6" fmla="*/ 972444917 w 182"/>
                <a:gd name="T7" fmla="*/ 2147483647 h 346"/>
                <a:gd name="T8" fmla="*/ 818103406 w 182"/>
                <a:gd name="T9" fmla="*/ 2147483647 h 346"/>
                <a:gd name="T10" fmla="*/ 648296677 w 182"/>
                <a:gd name="T11" fmla="*/ 2147483647 h 346"/>
                <a:gd name="T12" fmla="*/ 586552207 w 182"/>
                <a:gd name="T13" fmla="*/ 2147483647 h 346"/>
                <a:gd name="T14" fmla="*/ 447637180 w 182"/>
                <a:gd name="T15" fmla="*/ 2147483647 h 346"/>
                <a:gd name="T16" fmla="*/ 324148240 w 182"/>
                <a:gd name="T17" fmla="*/ 2147483647 h 346"/>
                <a:gd name="T18" fmla="*/ 154341511 w 182"/>
                <a:gd name="T19" fmla="*/ 2147483647 h 346"/>
                <a:gd name="T20" fmla="*/ 46317986 w 182"/>
                <a:gd name="T21" fmla="*/ 2095415750 h 346"/>
                <a:gd name="T22" fmla="*/ 0 w 182"/>
                <a:gd name="T23" fmla="*/ 1710229130 h 346"/>
                <a:gd name="T24" fmla="*/ 15426286 w 182"/>
                <a:gd name="T25" fmla="*/ 1479117000 h 346"/>
                <a:gd name="T26" fmla="*/ 108062456 w 182"/>
                <a:gd name="T27" fmla="*/ 1124745318 h 346"/>
                <a:gd name="T28" fmla="*/ 277830253 w 182"/>
                <a:gd name="T29" fmla="*/ 878225818 h 346"/>
                <a:gd name="T30" fmla="*/ 478489751 w 182"/>
                <a:gd name="T31" fmla="*/ 770373438 h 346"/>
                <a:gd name="T32" fmla="*/ 601978493 w 182"/>
                <a:gd name="T33" fmla="*/ 754966068 h 346"/>
                <a:gd name="T34" fmla="*/ 802677120 w 182"/>
                <a:gd name="T35" fmla="*/ 801188375 h 346"/>
                <a:gd name="T36" fmla="*/ 910700447 w 182"/>
                <a:gd name="T37" fmla="*/ 939855693 h 346"/>
                <a:gd name="T38" fmla="*/ 926165862 w 182"/>
                <a:gd name="T39" fmla="*/ 0 h 346"/>
                <a:gd name="T40" fmla="*/ 926165862 w 182"/>
                <a:gd name="T41" fmla="*/ 1494524568 h 346"/>
                <a:gd name="T42" fmla="*/ 926165862 w 182"/>
                <a:gd name="T43" fmla="*/ 1386672188 h 346"/>
                <a:gd name="T44" fmla="*/ 895274161 w 182"/>
                <a:gd name="T45" fmla="*/ 1294227375 h 346"/>
                <a:gd name="T46" fmla="*/ 802677120 w 182"/>
                <a:gd name="T47" fmla="*/ 1155560255 h 346"/>
                <a:gd name="T48" fmla="*/ 725467235 w 182"/>
                <a:gd name="T49" fmla="*/ 1140152688 h 346"/>
                <a:gd name="T50" fmla="*/ 663722963 w 182"/>
                <a:gd name="T51" fmla="*/ 1155560255 h 346"/>
                <a:gd name="T52" fmla="*/ 555699438 w 182"/>
                <a:gd name="T53" fmla="*/ 1248005068 h 346"/>
                <a:gd name="T54" fmla="*/ 493955166 w 182"/>
                <a:gd name="T55" fmla="*/ 1402079755 h 346"/>
                <a:gd name="T56" fmla="*/ 463063465 w 182"/>
                <a:gd name="T57" fmla="*/ 1725636500 h 346"/>
                <a:gd name="T58" fmla="*/ 478489751 w 182"/>
                <a:gd name="T59" fmla="*/ 1848896250 h 346"/>
                <a:gd name="T60" fmla="*/ 509381452 w 182"/>
                <a:gd name="T61" fmla="*/ 2064600813 h 346"/>
                <a:gd name="T62" fmla="*/ 571125922 w 182"/>
                <a:gd name="T63" fmla="*/ 2147483647 h 346"/>
                <a:gd name="T64" fmla="*/ 663722963 w 182"/>
                <a:gd name="T65" fmla="*/ 2147483647 h 346"/>
                <a:gd name="T66" fmla="*/ 710040950 w 182"/>
                <a:gd name="T67" fmla="*/ 2147483647 h 346"/>
                <a:gd name="T68" fmla="*/ 818103406 w 182"/>
                <a:gd name="T69" fmla="*/ 2147483647 h 346"/>
                <a:gd name="T70" fmla="*/ 910700447 w 182"/>
                <a:gd name="T71" fmla="*/ 2095415750 h 346"/>
                <a:gd name="T72" fmla="*/ 926165862 w 182"/>
                <a:gd name="T73" fmla="*/ 2049193443 h 346"/>
                <a:gd name="T74" fmla="*/ 926165862 w 182"/>
                <a:gd name="T75" fmla="*/ 1494524568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2"/>
                <a:gd name="T115" fmla="*/ 0 h 346"/>
                <a:gd name="T116" fmla="*/ 182 w 182"/>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2" h="346">
                  <a:moveTo>
                    <a:pt x="180" y="0"/>
                  </a:moveTo>
                  <a:lnTo>
                    <a:pt x="180" y="274"/>
                  </a:lnTo>
                  <a:lnTo>
                    <a:pt x="182" y="342"/>
                  </a:lnTo>
                  <a:lnTo>
                    <a:pt x="130" y="342"/>
                  </a:lnTo>
                  <a:lnTo>
                    <a:pt x="126" y="314"/>
                  </a:lnTo>
                  <a:lnTo>
                    <a:pt x="118" y="328"/>
                  </a:lnTo>
                  <a:lnTo>
                    <a:pt x="106" y="338"/>
                  </a:lnTo>
                  <a:lnTo>
                    <a:pt x="92" y="344"/>
                  </a:lnTo>
                  <a:lnTo>
                    <a:pt x="84" y="346"/>
                  </a:lnTo>
                  <a:lnTo>
                    <a:pt x="76" y="346"/>
                  </a:lnTo>
                  <a:lnTo>
                    <a:pt x="66" y="346"/>
                  </a:lnTo>
                  <a:lnTo>
                    <a:pt x="58" y="344"/>
                  </a:lnTo>
                  <a:lnTo>
                    <a:pt x="50" y="342"/>
                  </a:lnTo>
                  <a:lnTo>
                    <a:pt x="42" y="338"/>
                  </a:lnTo>
                  <a:lnTo>
                    <a:pt x="30" y="326"/>
                  </a:lnTo>
                  <a:lnTo>
                    <a:pt x="20" y="310"/>
                  </a:lnTo>
                  <a:lnTo>
                    <a:pt x="12" y="292"/>
                  </a:lnTo>
                  <a:lnTo>
                    <a:pt x="6" y="272"/>
                  </a:lnTo>
                  <a:lnTo>
                    <a:pt x="2" y="248"/>
                  </a:lnTo>
                  <a:lnTo>
                    <a:pt x="0" y="222"/>
                  </a:lnTo>
                  <a:lnTo>
                    <a:pt x="2" y="192"/>
                  </a:lnTo>
                  <a:lnTo>
                    <a:pt x="6" y="168"/>
                  </a:lnTo>
                  <a:lnTo>
                    <a:pt x="14" y="146"/>
                  </a:lnTo>
                  <a:lnTo>
                    <a:pt x="24" y="128"/>
                  </a:lnTo>
                  <a:lnTo>
                    <a:pt x="36" y="114"/>
                  </a:lnTo>
                  <a:lnTo>
                    <a:pt x="48" y="106"/>
                  </a:lnTo>
                  <a:lnTo>
                    <a:pt x="62" y="100"/>
                  </a:lnTo>
                  <a:lnTo>
                    <a:pt x="78" y="98"/>
                  </a:lnTo>
                  <a:lnTo>
                    <a:pt x="92" y="100"/>
                  </a:lnTo>
                  <a:lnTo>
                    <a:pt x="104" y="104"/>
                  </a:lnTo>
                  <a:lnTo>
                    <a:pt x="112" y="112"/>
                  </a:lnTo>
                  <a:lnTo>
                    <a:pt x="118" y="122"/>
                  </a:lnTo>
                  <a:lnTo>
                    <a:pt x="120" y="122"/>
                  </a:lnTo>
                  <a:lnTo>
                    <a:pt x="120" y="0"/>
                  </a:lnTo>
                  <a:lnTo>
                    <a:pt x="180" y="0"/>
                  </a:lnTo>
                  <a:close/>
                  <a:moveTo>
                    <a:pt x="120" y="194"/>
                  </a:moveTo>
                  <a:lnTo>
                    <a:pt x="120" y="194"/>
                  </a:lnTo>
                  <a:lnTo>
                    <a:pt x="120" y="180"/>
                  </a:lnTo>
                  <a:lnTo>
                    <a:pt x="116" y="168"/>
                  </a:lnTo>
                  <a:lnTo>
                    <a:pt x="110" y="158"/>
                  </a:lnTo>
                  <a:lnTo>
                    <a:pt x="104" y="150"/>
                  </a:lnTo>
                  <a:lnTo>
                    <a:pt x="98" y="148"/>
                  </a:lnTo>
                  <a:lnTo>
                    <a:pt x="94" y="148"/>
                  </a:lnTo>
                  <a:lnTo>
                    <a:pt x="86" y="150"/>
                  </a:lnTo>
                  <a:lnTo>
                    <a:pt x="78" y="154"/>
                  </a:lnTo>
                  <a:lnTo>
                    <a:pt x="72" y="162"/>
                  </a:lnTo>
                  <a:lnTo>
                    <a:pt x="68" y="170"/>
                  </a:lnTo>
                  <a:lnTo>
                    <a:pt x="64" y="182"/>
                  </a:lnTo>
                  <a:lnTo>
                    <a:pt x="62" y="194"/>
                  </a:lnTo>
                  <a:lnTo>
                    <a:pt x="60" y="224"/>
                  </a:lnTo>
                  <a:lnTo>
                    <a:pt x="62" y="240"/>
                  </a:lnTo>
                  <a:lnTo>
                    <a:pt x="64" y="254"/>
                  </a:lnTo>
                  <a:lnTo>
                    <a:pt x="66" y="268"/>
                  </a:lnTo>
                  <a:lnTo>
                    <a:pt x="70" y="278"/>
                  </a:lnTo>
                  <a:lnTo>
                    <a:pt x="74" y="286"/>
                  </a:lnTo>
                  <a:lnTo>
                    <a:pt x="80" y="292"/>
                  </a:lnTo>
                  <a:lnTo>
                    <a:pt x="86" y="296"/>
                  </a:lnTo>
                  <a:lnTo>
                    <a:pt x="92" y="298"/>
                  </a:lnTo>
                  <a:lnTo>
                    <a:pt x="100" y="296"/>
                  </a:lnTo>
                  <a:lnTo>
                    <a:pt x="106" y="292"/>
                  </a:lnTo>
                  <a:lnTo>
                    <a:pt x="112" y="284"/>
                  </a:lnTo>
                  <a:lnTo>
                    <a:pt x="118" y="272"/>
                  </a:lnTo>
                  <a:lnTo>
                    <a:pt x="120" y="266"/>
                  </a:lnTo>
                  <a:lnTo>
                    <a:pt x="120" y="258"/>
                  </a:lnTo>
                  <a:lnTo>
                    <a:pt x="120" y="194"/>
                  </a:lnTo>
                  <a:close/>
                </a:path>
              </a:pathLst>
            </a:custGeom>
            <a:solidFill>
              <a:srgbClr val="FFFFFF"/>
            </a:solidFill>
            <a:ln w="9525">
              <a:noFill/>
              <a:round/>
              <a:headEnd/>
              <a:tailEnd/>
            </a:ln>
          </p:spPr>
          <p:txBody>
            <a:bodyPr/>
            <a:lstStyle/>
            <a:p>
              <a:endParaRPr lang="en-US">
                <a:solidFill>
                  <a:srgbClr val="FFFFFF"/>
                </a:solidFill>
              </a:endParaRPr>
            </a:p>
          </p:txBody>
        </p:sp>
        <p:sp>
          <p:nvSpPr>
            <p:cNvPr id="13" name="Freeform 12"/>
            <p:cNvSpPr>
              <a:spLocks noEditPoints="1"/>
            </p:cNvSpPr>
            <p:nvPr/>
          </p:nvSpPr>
          <p:spPr bwMode="auto">
            <a:xfrm>
              <a:off x="8865840" y="6741467"/>
              <a:ext cx="31171" cy="44022"/>
            </a:xfrm>
            <a:custGeom>
              <a:avLst/>
              <a:gdLst>
                <a:gd name="T0" fmla="*/ 627434408 w 182"/>
                <a:gd name="T1" fmla="*/ 1930842020 h 248"/>
                <a:gd name="T2" fmla="*/ 376467904 w 182"/>
                <a:gd name="T3" fmla="*/ 1868540196 h 248"/>
                <a:gd name="T4" fmla="*/ 167323101 w 182"/>
                <a:gd name="T5" fmla="*/ 1681713805 h 248"/>
                <a:gd name="T6" fmla="*/ 41821701 w 182"/>
                <a:gd name="T7" fmla="*/ 1385839502 h 248"/>
                <a:gd name="T8" fmla="*/ 0 w 182"/>
                <a:gd name="T9" fmla="*/ 965440631 h 248"/>
                <a:gd name="T10" fmla="*/ 13940631 w 182"/>
                <a:gd name="T11" fmla="*/ 731868152 h 248"/>
                <a:gd name="T12" fmla="*/ 111560960 w 182"/>
                <a:gd name="T13" fmla="*/ 358136488 h 248"/>
                <a:gd name="T14" fmla="*/ 292788014 w 182"/>
                <a:gd name="T15" fmla="*/ 124564206 h 248"/>
                <a:gd name="T16" fmla="*/ 515873448 w 182"/>
                <a:gd name="T17" fmla="*/ 15555735 h 248"/>
                <a:gd name="T18" fmla="*/ 641374848 w 182"/>
                <a:gd name="T19" fmla="*/ 0 h 248"/>
                <a:gd name="T20" fmla="*/ 906281982 w 182"/>
                <a:gd name="T21" fmla="*/ 62301626 h 248"/>
                <a:gd name="T22" fmla="*/ 1101486154 w 182"/>
                <a:gd name="T23" fmla="*/ 249128215 h 248"/>
                <a:gd name="T24" fmla="*/ 1226987554 w 182"/>
                <a:gd name="T25" fmla="*/ 560558055 h 248"/>
                <a:gd name="T26" fmla="*/ 1268809256 w 182"/>
                <a:gd name="T27" fmla="*/ 965440631 h 248"/>
                <a:gd name="T28" fmla="*/ 1254868816 w 182"/>
                <a:gd name="T29" fmla="*/ 1105560573 h 248"/>
                <a:gd name="T30" fmla="*/ 1226987554 w 182"/>
                <a:gd name="T31" fmla="*/ 1339133053 h 248"/>
                <a:gd name="T32" fmla="*/ 1171225413 w 182"/>
                <a:gd name="T33" fmla="*/ 1525998687 h 248"/>
                <a:gd name="T34" fmla="*/ 1087545523 w 182"/>
                <a:gd name="T35" fmla="*/ 1681713805 h 248"/>
                <a:gd name="T36" fmla="*/ 948103493 w 182"/>
                <a:gd name="T37" fmla="*/ 1837428725 h 248"/>
                <a:gd name="T38" fmla="*/ 738958881 w 182"/>
                <a:gd name="T39" fmla="*/ 1930842020 h 248"/>
                <a:gd name="T40" fmla="*/ 627434408 w 182"/>
                <a:gd name="T41" fmla="*/ 1930842020 h 248"/>
                <a:gd name="T42" fmla="*/ 641374848 w 182"/>
                <a:gd name="T43" fmla="*/ 1572705334 h 248"/>
                <a:gd name="T44" fmla="*/ 738958881 w 182"/>
                <a:gd name="T45" fmla="*/ 1525998687 h 248"/>
                <a:gd name="T46" fmla="*/ 794757509 w 182"/>
                <a:gd name="T47" fmla="*/ 1370283766 h 248"/>
                <a:gd name="T48" fmla="*/ 836579211 w 182"/>
                <a:gd name="T49" fmla="*/ 965440631 h 248"/>
                <a:gd name="T50" fmla="*/ 836579211 w 182"/>
                <a:gd name="T51" fmla="*/ 762979821 h 248"/>
                <a:gd name="T52" fmla="*/ 794757509 w 182"/>
                <a:gd name="T53" fmla="*/ 560558055 h 248"/>
                <a:gd name="T54" fmla="*/ 738958881 w 182"/>
                <a:gd name="T55" fmla="*/ 404843135 h 248"/>
                <a:gd name="T56" fmla="*/ 627434408 w 182"/>
                <a:gd name="T57" fmla="*/ 358136488 h 248"/>
                <a:gd name="T58" fmla="*/ 571672076 w 182"/>
                <a:gd name="T59" fmla="*/ 373692421 h 248"/>
                <a:gd name="T60" fmla="*/ 487992377 w 182"/>
                <a:gd name="T61" fmla="*/ 482700694 h 248"/>
                <a:gd name="T62" fmla="*/ 446170676 w 182"/>
                <a:gd name="T63" fmla="*/ 654010791 h 248"/>
                <a:gd name="T64" fmla="*/ 418289605 w 182"/>
                <a:gd name="T65" fmla="*/ 965440631 h 248"/>
                <a:gd name="T66" fmla="*/ 432230045 w 182"/>
                <a:gd name="T67" fmla="*/ 1198973868 h 248"/>
                <a:gd name="T68" fmla="*/ 460111307 w 182"/>
                <a:gd name="T69" fmla="*/ 1385839502 h 248"/>
                <a:gd name="T70" fmla="*/ 529850566 w 182"/>
                <a:gd name="T71" fmla="*/ 1525998687 h 248"/>
                <a:gd name="T72" fmla="*/ 641374848 w 182"/>
                <a:gd name="T73" fmla="*/ 1572705334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2"/>
                <a:gd name="T112" fmla="*/ 0 h 248"/>
                <a:gd name="T113" fmla="*/ 182 w 182"/>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2" h="248">
                  <a:moveTo>
                    <a:pt x="90" y="248"/>
                  </a:moveTo>
                  <a:lnTo>
                    <a:pt x="90" y="248"/>
                  </a:lnTo>
                  <a:lnTo>
                    <a:pt x="70" y="246"/>
                  </a:lnTo>
                  <a:lnTo>
                    <a:pt x="54" y="240"/>
                  </a:lnTo>
                  <a:lnTo>
                    <a:pt x="38" y="230"/>
                  </a:lnTo>
                  <a:lnTo>
                    <a:pt x="24" y="216"/>
                  </a:lnTo>
                  <a:lnTo>
                    <a:pt x="14" y="198"/>
                  </a:lnTo>
                  <a:lnTo>
                    <a:pt x="6" y="178"/>
                  </a:lnTo>
                  <a:lnTo>
                    <a:pt x="2" y="152"/>
                  </a:lnTo>
                  <a:lnTo>
                    <a:pt x="0" y="124"/>
                  </a:lnTo>
                  <a:lnTo>
                    <a:pt x="2" y="94"/>
                  </a:lnTo>
                  <a:lnTo>
                    <a:pt x="8" y="68"/>
                  </a:lnTo>
                  <a:lnTo>
                    <a:pt x="16" y="46"/>
                  </a:lnTo>
                  <a:lnTo>
                    <a:pt x="28" y="30"/>
                  </a:lnTo>
                  <a:lnTo>
                    <a:pt x="42" y="16"/>
                  </a:lnTo>
                  <a:lnTo>
                    <a:pt x="58" y="6"/>
                  </a:lnTo>
                  <a:lnTo>
                    <a:pt x="74" y="2"/>
                  </a:lnTo>
                  <a:lnTo>
                    <a:pt x="92" y="0"/>
                  </a:lnTo>
                  <a:lnTo>
                    <a:pt x="112" y="2"/>
                  </a:lnTo>
                  <a:lnTo>
                    <a:pt x="130" y="8"/>
                  </a:lnTo>
                  <a:lnTo>
                    <a:pt x="144" y="18"/>
                  </a:lnTo>
                  <a:lnTo>
                    <a:pt x="158" y="32"/>
                  </a:lnTo>
                  <a:lnTo>
                    <a:pt x="168" y="50"/>
                  </a:lnTo>
                  <a:lnTo>
                    <a:pt x="176" y="72"/>
                  </a:lnTo>
                  <a:lnTo>
                    <a:pt x="180" y="96"/>
                  </a:lnTo>
                  <a:lnTo>
                    <a:pt x="182" y="124"/>
                  </a:lnTo>
                  <a:lnTo>
                    <a:pt x="180" y="142"/>
                  </a:lnTo>
                  <a:lnTo>
                    <a:pt x="178" y="158"/>
                  </a:lnTo>
                  <a:lnTo>
                    <a:pt x="176" y="172"/>
                  </a:lnTo>
                  <a:lnTo>
                    <a:pt x="172" y="184"/>
                  </a:lnTo>
                  <a:lnTo>
                    <a:pt x="168" y="196"/>
                  </a:lnTo>
                  <a:lnTo>
                    <a:pt x="162" y="206"/>
                  </a:lnTo>
                  <a:lnTo>
                    <a:pt x="156" y="216"/>
                  </a:lnTo>
                  <a:lnTo>
                    <a:pt x="150" y="224"/>
                  </a:lnTo>
                  <a:lnTo>
                    <a:pt x="136" y="236"/>
                  </a:lnTo>
                  <a:lnTo>
                    <a:pt x="120" y="244"/>
                  </a:lnTo>
                  <a:lnTo>
                    <a:pt x="106" y="248"/>
                  </a:lnTo>
                  <a:lnTo>
                    <a:pt x="92" y="248"/>
                  </a:lnTo>
                  <a:lnTo>
                    <a:pt x="90" y="248"/>
                  </a:lnTo>
                  <a:close/>
                  <a:moveTo>
                    <a:pt x="92" y="202"/>
                  </a:moveTo>
                  <a:lnTo>
                    <a:pt x="92" y="202"/>
                  </a:lnTo>
                  <a:lnTo>
                    <a:pt x="100" y="200"/>
                  </a:lnTo>
                  <a:lnTo>
                    <a:pt x="106" y="196"/>
                  </a:lnTo>
                  <a:lnTo>
                    <a:pt x="112" y="188"/>
                  </a:lnTo>
                  <a:lnTo>
                    <a:pt x="114" y="176"/>
                  </a:lnTo>
                  <a:lnTo>
                    <a:pt x="120" y="152"/>
                  </a:lnTo>
                  <a:lnTo>
                    <a:pt x="120" y="124"/>
                  </a:lnTo>
                  <a:lnTo>
                    <a:pt x="120" y="98"/>
                  </a:lnTo>
                  <a:lnTo>
                    <a:pt x="118" y="84"/>
                  </a:lnTo>
                  <a:lnTo>
                    <a:pt x="114" y="72"/>
                  </a:lnTo>
                  <a:lnTo>
                    <a:pt x="110" y="62"/>
                  </a:lnTo>
                  <a:lnTo>
                    <a:pt x="106" y="52"/>
                  </a:lnTo>
                  <a:lnTo>
                    <a:pt x="100" y="48"/>
                  </a:lnTo>
                  <a:lnTo>
                    <a:pt x="90" y="46"/>
                  </a:lnTo>
                  <a:lnTo>
                    <a:pt x="82" y="48"/>
                  </a:lnTo>
                  <a:lnTo>
                    <a:pt x="76" y="52"/>
                  </a:lnTo>
                  <a:lnTo>
                    <a:pt x="70" y="62"/>
                  </a:lnTo>
                  <a:lnTo>
                    <a:pt x="66" y="72"/>
                  </a:lnTo>
                  <a:lnTo>
                    <a:pt x="64" y="84"/>
                  </a:lnTo>
                  <a:lnTo>
                    <a:pt x="62" y="98"/>
                  </a:lnTo>
                  <a:lnTo>
                    <a:pt x="60" y="124"/>
                  </a:lnTo>
                  <a:lnTo>
                    <a:pt x="62" y="154"/>
                  </a:lnTo>
                  <a:lnTo>
                    <a:pt x="64" y="166"/>
                  </a:lnTo>
                  <a:lnTo>
                    <a:pt x="66" y="178"/>
                  </a:lnTo>
                  <a:lnTo>
                    <a:pt x="70" y="188"/>
                  </a:lnTo>
                  <a:lnTo>
                    <a:pt x="76" y="196"/>
                  </a:lnTo>
                  <a:lnTo>
                    <a:pt x="82" y="200"/>
                  </a:lnTo>
                  <a:lnTo>
                    <a:pt x="92" y="202"/>
                  </a:lnTo>
                  <a:close/>
                </a:path>
              </a:pathLst>
            </a:custGeom>
            <a:solidFill>
              <a:srgbClr val="FFFFFF"/>
            </a:solidFill>
            <a:ln w="9525">
              <a:noFill/>
              <a:round/>
              <a:headEnd/>
              <a:tailEnd/>
            </a:ln>
          </p:spPr>
          <p:txBody>
            <a:bodyPr/>
            <a:lstStyle/>
            <a:p>
              <a:endParaRPr lang="en-US">
                <a:solidFill>
                  <a:srgbClr val="FFFFFF"/>
                </a:solidFill>
              </a:endParaRPr>
            </a:p>
          </p:txBody>
        </p:sp>
        <p:sp>
          <p:nvSpPr>
            <p:cNvPr id="14" name="Freeform 13"/>
            <p:cNvSpPr>
              <a:spLocks noEditPoints="1"/>
            </p:cNvSpPr>
            <p:nvPr/>
          </p:nvSpPr>
          <p:spPr bwMode="auto">
            <a:xfrm>
              <a:off x="8904535" y="6724288"/>
              <a:ext cx="31171" cy="61201"/>
            </a:xfrm>
            <a:custGeom>
              <a:avLst/>
              <a:gdLst>
                <a:gd name="T0" fmla="*/ 432230045 w 182"/>
                <a:gd name="T1" fmla="*/ 0 h 346"/>
                <a:gd name="T2" fmla="*/ 432230045 w 182"/>
                <a:gd name="T3" fmla="*/ 970670630 h 346"/>
                <a:gd name="T4" fmla="*/ 501932817 w 182"/>
                <a:gd name="T5" fmla="*/ 878225818 h 346"/>
                <a:gd name="T6" fmla="*/ 669256109 w 182"/>
                <a:gd name="T7" fmla="*/ 770373438 h 346"/>
                <a:gd name="T8" fmla="*/ 780816879 w 182"/>
                <a:gd name="T9" fmla="*/ 754966068 h 346"/>
                <a:gd name="T10" fmla="*/ 892341352 w 182"/>
                <a:gd name="T11" fmla="*/ 770373438 h 346"/>
                <a:gd name="T12" fmla="*/ 1073605084 w 182"/>
                <a:gd name="T13" fmla="*/ 909040755 h 346"/>
                <a:gd name="T14" fmla="*/ 1199106484 w 182"/>
                <a:gd name="T15" fmla="*/ 1140152688 h 346"/>
                <a:gd name="T16" fmla="*/ 1254868816 w 182"/>
                <a:gd name="T17" fmla="*/ 1479117000 h 346"/>
                <a:gd name="T18" fmla="*/ 1268809256 w 182"/>
                <a:gd name="T19" fmla="*/ 1664006625 h 346"/>
                <a:gd name="T20" fmla="*/ 1226987554 w 182"/>
                <a:gd name="T21" fmla="*/ 2095415750 h 346"/>
                <a:gd name="T22" fmla="*/ 1101486154 w 182"/>
                <a:gd name="T23" fmla="*/ 2147483647 h 346"/>
                <a:gd name="T24" fmla="*/ 934163053 w 182"/>
                <a:gd name="T25" fmla="*/ 2147483647 h 346"/>
                <a:gd name="T26" fmla="*/ 725018250 w 182"/>
                <a:gd name="T27" fmla="*/ 2147483647 h 346"/>
                <a:gd name="T28" fmla="*/ 613493777 w 182"/>
                <a:gd name="T29" fmla="*/ 2147483647 h 346"/>
                <a:gd name="T30" fmla="*/ 460111307 w 182"/>
                <a:gd name="T31" fmla="*/ 2147483647 h 346"/>
                <a:gd name="T32" fmla="*/ 376467904 w 182"/>
                <a:gd name="T33" fmla="*/ 2147483647 h 346"/>
                <a:gd name="T34" fmla="*/ 0 w 182"/>
                <a:gd name="T35" fmla="*/ 2147483647 h 346"/>
                <a:gd name="T36" fmla="*/ 13940631 w 182"/>
                <a:gd name="T37" fmla="*/ 2110823318 h 346"/>
                <a:gd name="T38" fmla="*/ 432230045 w 182"/>
                <a:gd name="T39" fmla="*/ 1972156000 h 346"/>
                <a:gd name="T40" fmla="*/ 432230045 w 182"/>
                <a:gd name="T41" fmla="*/ 2049193443 h 346"/>
                <a:gd name="T42" fmla="*/ 446170676 w 182"/>
                <a:gd name="T43" fmla="*/ 2095415750 h 346"/>
                <a:gd name="T44" fmla="*/ 529850566 w 182"/>
                <a:gd name="T45" fmla="*/ 2147483647 h 346"/>
                <a:gd name="T46" fmla="*/ 613493777 w 182"/>
                <a:gd name="T47" fmla="*/ 2147483647 h 346"/>
                <a:gd name="T48" fmla="*/ 669256109 w 182"/>
                <a:gd name="T49" fmla="*/ 2147483647 h 346"/>
                <a:gd name="T50" fmla="*/ 752935808 w 182"/>
                <a:gd name="T51" fmla="*/ 2147483647 h 346"/>
                <a:gd name="T52" fmla="*/ 808698140 w 182"/>
                <a:gd name="T53" fmla="*/ 2049193443 h 346"/>
                <a:gd name="T54" fmla="*/ 836579211 w 182"/>
                <a:gd name="T55" fmla="*/ 1694821563 h 346"/>
                <a:gd name="T56" fmla="*/ 836579211 w 182"/>
                <a:gd name="T57" fmla="*/ 1479117000 h 346"/>
                <a:gd name="T58" fmla="*/ 794757509 w 182"/>
                <a:gd name="T59" fmla="*/ 1294227375 h 346"/>
                <a:gd name="T60" fmla="*/ 711077619 w 182"/>
                <a:gd name="T61" fmla="*/ 1186375193 h 346"/>
                <a:gd name="T62" fmla="*/ 613493777 w 182"/>
                <a:gd name="T63" fmla="*/ 1140152688 h 346"/>
                <a:gd name="T64" fmla="*/ 557731636 w 182"/>
                <a:gd name="T65" fmla="*/ 1155560255 h 346"/>
                <a:gd name="T66" fmla="*/ 474051746 w 182"/>
                <a:gd name="T67" fmla="*/ 1263412438 h 346"/>
                <a:gd name="T68" fmla="*/ 446170676 w 182"/>
                <a:gd name="T69" fmla="*/ 1340449880 h 346"/>
                <a:gd name="T70" fmla="*/ 432230045 w 182"/>
                <a:gd name="T71" fmla="*/ 1972156000 h 3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
                <a:gd name="T109" fmla="*/ 0 h 346"/>
                <a:gd name="T110" fmla="*/ 182 w 182"/>
                <a:gd name="T111" fmla="*/ 346 h 3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 h="346">
                  <a:moveTo>
                    <a:pt x="2" y="0"/>
                  </a:moveTo>
                  <a:lnTo>
                    <a:pt x="62" y="0"/>
                  </a:lnTo>
                  <a:lnTo>
                    <a:pt x="62" y="126"/>
                  </a:lnTo>
                  <a:lnTo>
                    <a:pt x="72" y="114"/>
                  </a:lnTo>
                  <a:lnTo>
                    <a:pt x="84" y="104"/>
                  </a:lnTo>
                  <a:lnTo>
                    <a:pt x="96" y="100"/>
                  </a:lnTo>
                  <a:lnTo>
                    <a:pt x="112" y="98"/>
                  </a:lnTo>
                  <a:lnTo>
                    <a:pt x="122" y="98"/>
                  </a:lnTo>
                  <a:lnTo>
                    <a:pt x="128" y="100"/>
                  </a:lnTo>
                  <a:lnTo>
                    <a:pt x="142" y="106"/>
                  </a:lnTo>
                  <a:lnTo>
                    <a:pt x="154" y="118"/>
                  </a:lnTo>
                  <a:lnTo>
                    <a:pt x="164" y="132"/>
                  </a:lnTo>
                  <a:lnTo>
                    <a:pt x="172" y="148"/>
                  </a:lnTo>
                  <a:lnTo>
                    <a:pt x="176" y="170"/>
                  </a:lnTo>
                  <a:lnTo>
                    <a:pt x="180" y="192"/>
                  </a:lnTo>
                  <a:lnTo>
                    <a:pt x="182" y="216"/>
                  </a:lnTo>
                  <a:lnTo>
                    <a:pt x="180" y="246"/>
                  </a:lnTo>
                  <a:lnTo>
                    <a:pt x="176" y="272"/>
                  </a:lnTo>
                  <a:lnTo>
                    <a:pt x="168" y="294"/>
                  </a:lnTo>
                  <a:lnTo>
                    <a:pt x="158" y="314"/>
                  </a:lnTo>
                  <a:lnTo>
                    <a:pt x="148" y="328"/>
                  </a:lnTo>
                  <a:lnTo>
                    <a:pt x="134" y="338"/>
                  </a:lnTo>
                  <a:lnTo>
                    <a:pt x="120" y="344"/>
                  </a:lnTo>
                  <a:lnTo>
                    <a:pt x="104" y="346"/>
                  </a:lnTo>
                  <a:lnTo>
                    <a:pt x="88" y="344"/>
                  </a:lnTo>
                  <a:lnTo>
                    <a:pt x="76" y="340"/>
                  </a:lnTo>
                  <a:lnTo>
                    <a:pt x="66" y="328"/>
                  </a:lnTo>
                  <a:lnTo>
                    <a:pt x="56" y="314"/>
                  </a:lnTo>
                  <a:lnTo>
                    <a:pt x="54" y="314"/>
                  </a:lnTo>
                  <a:lnTo>
                    <a:pt x="50" y="342"/>
                  </a:lnTo>
                  <a:lnTo>
                    <a:pt x="0" y="342"/>
                  </a:lnTo>
                  <a:lnTo>
                    <a:pt x="2" y="274"/>
                  </a:lnTo>
                  <a:lnTo>
                    <a:pt x="2" y="0"/>
                  </a:lnTo>
                  <a:close/>
                  <a:moveTo>
                    <a:pt x="62" y="256"/>
                  </a:moveTo>
                  <a:lnTo>
                    <a:pt x="62" y="256"/>
                  </a:lnTo>
                  <a:lnTo>
                    <a:pt x="62" y="266"/>
                  </a:lnTo>
                  <a:lnTo>
                    <a:pt x="64" y="272"/>
                  </a:lnTo>
                  <a:lnTo>
                    <a:pt x="68" y="284"/>
                  </a:lnTo>
                  <a:lnTo>
                    <a:pt x="76" y="292"/>
                  </a:lnTo>
                  <a:lnTo>
                    <a:pt x="82" y="296"/>
                  </a:lnTo>
                  <a:lnTo>
                    <a:pt x="88" y="298"/>
                  </a:lnTo>
                  <a:lnTo>
                    <a:pt x="96" y="296"/>
                  </a:lnTo>
                  <a:lnTo>
                    <a:pt x="104" y="292"/>
                  </a:lnTo>
                  <a:lnTo>
                    <a:pt x="108" y="286"/>
                  </a:lnTo>
                  <a:lnTo>
                    <a:pt x="114" y="276"/>
                  </a:lnTo>
                  <a:lnTo>
                    <a:pt x="116" y="266"/>
                  </a:lnTo>
                  <a:lnTo>
                    <a:pt x="120" y="252"/>
                  </a:lnTo>
                  <a:lnTo>
                    <a:pt x="120" y="220"/>
                  </a:lnTo>
                  <a:lnTo>
                    <a:pt x="120" y="192"/>
                  </a:lnTo>
                  <a:lnTo>
                    <a:pt x="116" y="178"/>
                  </a:lnTo>
                  <a:lnTo>
                    <a:pt x="114" y="168"/>
                  </a:lnTo>
                  <a:lnTo>
                    <a:pt x="108" y="160"/>
                  </a:lnTo>
                  <a:lnTo>
                    <a:pt x="102" y="154"/>
                  </a:lnTo>
                  <a:lnTo>
                    <a:pt x="96" y="150"/>
                  </a:lnTo>
                  <a:lnTo>
                    <a:pt x="88" y="148"/>
                  </a:lnTo>
                  <a:lnTo>
                    <a:pt x="80" y="150"/>
                  </a:lnTo>
                  <a:lnTo>
                    <a:pt x="72" y="156"/>
                  </a:lnTo>
                  <a:lnTo>
                    <a:pt x="68" y="164"/>
                  </a:lnTo>
                  <a:lnTo>
                    <a:pt x="64" y="174"/>
                  </a:lnTo>
                  <a:lnTo>
                    <a:pt x="62" y="190"/>
                  </a:lnTo>
                  <a:lnTo>
                    <a:pt x="62" y="256"/>
                  </a:lnTo>
                  <a:close/>
                </a:path>
              </a:pathLst>
            </a:custGeom>
            <a:solidFill>
              <a:srgbClr val="FFFFFF"/>
            </a:solidFill>
            <a:ln w="9525">
              <a:noFill/>
              <a:round/>
              <a:headEnd/>
              <a:tailEnd/>
            </a:ln>
          </p:spPr>
          <p:txBody>
            <a:bodyPr/>
            <a:lstStyle/>
            <a:p>
              <a:endParaRPr lang="en-US">
                <a:solidFill>
                  <a:srgbClr val="FFFFFF"/>
                </a:solidFill>
              </a:endParaRPr>
            </a:p>
          </p:txBody>
        </p:sp>
        <p:sp>
          <p:nvSpPr>
            <p:cNvPr id="15" name="Freeform 14"/>
            <p:cNvSpPr>
              <a:spLocks noEditPoints="1"/>
            </p:cNvSpPr>
            <p:nvPr/>
          </p:nvSpPr>
          <p:spPr bwMode="auto">
            <a:xfrm>
              <a:off x="8942156" y="6741467"/>
              <a:ext cx="31171" cy="44022"/>
            </a:xfrm>
            <a:custGeom>
              <a:avLst/>
              <a:gdLst>
                <a:gd name="T0" fmla="*/ 447139395 w 176"/>
                <a:gd name="T1" fmla="*/ 1109628385 h 250"/>
                <a:gd name="T2" fmla="*/ 493383008 w 176"/>
                <a:gd name="T3" fmla="*/ 1307239371 h 250"/>
                <a:gd name="T4" fmla="*/ 570455762 w 176"/>
                <a:gd name="T5" fmla="*/ 1444043966 h 250"/>
                <a:gd name="T6" fmla="*/ 693811441 w 176"/>
                <a:gd name="T7" fmla="*/ 1520042172 h 250"/>
                <a:gd name="T8" fmla="*/ 863410535 w 176"/>
                <a:gd name="T9" fmla="*/ 1550464734 h 250"/>
                <a:gd name="T10" fmla="*/ 955936875 w 176"/>
                <a:gd name="T11" fmla="*/ 1535272721 h 250"/>
                <a:gd name="T12" fmla="*/ 1202608921 w 176"/>
                <a:gd name="T13" fmla="*/ 1474466528 h 250"/>
                <a:gd name="T14" fmla="*/ 1264267204 w 176"/>
                <a:gd name="T15" fmla="*/ 1808881912 h 250"/>
                <a:gd name="T16" fmla="*/ 1048424299 w 176"/>
                <a:gd name="T17" fmla="*/ 1869688302 h 250"/>
                <a:gd name="T18" fmla="*/ 770923112 w 176"/>
                <a:gd name="T19" fmla="*/ 1900072131 h 250"/>
                <a:gd name="T20" fmla="*/ 601324018 w 176"/>
                <a:gd name="T21" fmla="*/ 1884880118 h 250"/>
                <a:gd name="T22" fmla="*/ 308369245 w 176"/>
                <a:gd name="T23" fmla="*/ 1763267535 h 250"/>
                <a:gd name="T24" fmla="*/ 107941009 w 176"/>
                <a:gd name="T25" fmla="*/ 1520042172 h 250"/>
                <a:gd name="T26" fmla="*/ 15414472 w 176"/>
                <a:gd name="T27" fmla="*/ 1185626788 h 250"/>
                <a:gd name="T28" fmla="*/ 0 w 176"/>
                <a:gd name="T29" fmla="*/ 988054535 h 250"/>
                <a:gd name="T30" fmla="*/ 61658282 w 176"/>
                <a:gd name="T31" fmla="*/ 577640747 h 250"/>
                <a:gd name="T32" fmla="*/ 215842905 w 176"/>
                <a:gd name="T33" fmla="*/ 273609191 h 250"/>
                <a:gd name="T34" fmla="*/ 447139395 w 176"/>
                <a:gd name="T35" fmla="*/ 75998206 h 250"/>
                <a:gd name="T36" fmla="*/ 724640582 w 176"/>
                <a:gd name="T37" fmla="*/ 0 h 250"/>
                <a:gd name="T38" fmla="*/ 863410535 w 176"/>
                <a:gd name="T39" fmla="*/ 15192013 h 250"/>
                <a:gd name="T40" fmla="*/ 1094668109 w 176"/>
                <a:gd name="T41" fmla="*/ 136804596 h 250"/>
                <a:gd name="T42" fmla="*/ 1264267204 w 176"/>
                <a:gd name="T43" fmla="*/ 364799213 h 250"/>
                <a:gd name="T44" fmla="*/ 1341379072 w 176"/>
                <a:gd name="T45" fmla="*/ 668830966 h 250"/>
                <a:gd name="T46" fmla="*/ 1356793544 w 176"/>
                <a:gd name="T47" fmla="*/ 866441755 h 250"/>
                <a:gd name="T48" fmla="*/ 1341379072 w 176"/>
                <a:gd name="T49" fmla="*/ 1109628385 h 250"/>
                <a:gd name="T50" fmla="*/ 925068818 w 176"/>
                <a:gd name="T51" fmla="*/ 790443549 h 250"/>
                <a:gd name="T52" fmla="*/ 909654346 w 176"/>
                <a:gd name="T53" fmla="*/ 608024576 h 250"/>
                <a:gd name="T54" fmla="*/ 863410535 w 176"/>
                <a:gd name="T55" fmla="*/ 471219980 h 250"/>
                <a:gd name="T56" fmla="*/ 801752253 w 176"/>
                <a:gd name="T57" fmla="*/ 380029959 h 250"/>
                <a:gd name="T58" fmla="*/ 693811441 w 176"/>
                <a:gd name="T59" fmla="*/ 349607397 h 250"/>
                <a:gd name="T60" fmla="*/ 647567631 w 176"/>
                <a:gd name="T61" fmla="*/ 349607397 h 250"/>
                <a:gd name="T62" fmla="*/ 555041291 w 176"/>
                <a:gd name="T63" fmla="*/ 425605603 h 250"/>
                <a:gd name="T64" fmla="*/ 477968536 w 176"/>
                <a:gd name="T65" fmla="*/ 638408405 h 250"/>
                <a:gd name="T66" fmla="*/ 925068818 w 176"/>
                <a:gd name="T67" fmla="*/ 790443549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250"/>
                <a:gd name="T104" fmla="*/ 176 w 176"/>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250">
                  <a:moveTo>
                    <a:pt x="58" y="146"/>
                  </a:moveTo>
                  <a:lnTo>
                    <a:pt x="58" y="146"/>
                  </a:lnTo>
                  <a:lnTo>
                    <a:pt x="60" y="160"/>
                  </a:lnTo>
                  <a:lnTo>
                    <a:pt x="64" y="172"/>
                  </a:lnTo>
                  <a:lnTo>
                    <a:pt x="68" y="182"/>
                  </a:lnTo>
                  <a:lnTo>
                    <a:pt x="74" y="190"/>
                  </a:lnTo>
                  <a:lnTo>
                    <a:pt x="82" y="196"/>
                  </a:lnTo>
                  <a:lnTo>
                    <a:pt x="90" y="200"/>
                  </a:lnTo>
                  <a:lnTo>
                    <a:pt x="100" y="202"/>
                  </a:lnTo>
                  <a:lnTo>
                    <a:pt x="112" y="204"/>
                  </a:lnTo>
                  <a:lnTo>
                    <a:pt x="124" y="202"/>
                  </a:lnTo>
                  <a:lnTo>
                    <a:pt x="136" y="200"/>
                  </a:lnTo>
                  <a:lnTo>
                    <a:pt x="156" y="194"/>
                  </a:lnTo>
                  <a:lnTo>
                    <a:pt x="164" y="238"/>
                  </a:lnTo>
                  <a:lnTo>
                    <a:pt x="152" y="242"/>
                  </a:lnTo>
                  <a:lnTo>
                    <a:pt x="136" y="246"/>
                  </a:lnTo>
                  <a:lnTo>
                    <a:pt x="118" y="248"/>
                  </a:lnTo>
                  <a:lnTo>
                    <a:pt x="100" y="250"/>
                  </a:lnTo>
                  <a:lnTo>
                    <a:pt x="78" y="248"/>
                  </a:lnTo>
                  <a:lnTo>
                    <a:pt x="58" y="242"/>
                  </a:lnTo>
                  <a:lnTo>
                    <a:pt x="40" y="232"/>
                  </a:lnTo>
                  <a:lnTo>
                    <a:pt x="26" y="218"/>
                  </a:lnTo>
                  <a:lnTo>
                    <a:pt x="14" y="200"/>
                  </a:lnTo>
                  <a:lnTo>
                    <a:pt x="6" y="180"/>
                  </a:lnTo>
                  <a:lnTo>
                    <a:pt x="2" y="156"/>
                  </a:lnTo>
                  <a:lnTo>
                    <a:pt x="0" y="130"/>
                  </a:lnTo>
                  <a:lnTo>
                    <a:pt x="2" y="102"/>
                  </a:lnTo>
                  <a:lnTo>
                    <a:pt x="8" y="76"/>
                  </a:lnTo>
                  <a:lnTo>
                    <a:pt x="16" y="54"/>
                  </a:lnTo>
                  <a:lnTo>
                    <a:pt x="28" y="36"/>
                  </a:lnTo>
                  <a:lnTo>
                    <a:pt x="42" y="20"/>
                  </a:lnTo>
                  <a:lnTo>
                    <a:pt x="58" y="10"/>
                  </a:lnTo>
                  <a:lnTo>
                    <a:pt x="76" y="4"/>
                  </a:lnTo>
                  <a:lnTo>
                    <a:pt x="94" y="0"/>
                  </a:lnTo>
                  <a:lnTo>
                    <a:pt x="112" y="2"/>
                  </a:lnTo>
                  <a:lnTo>
                    <a:pt x="130" y="8"/>
                  </a:lnTo>
                  <a:lnTo>
                    <a:pt x="142" y="18"/>
                  </a:lnTo>
                  <a:lnTo>
                    <a:pt x="154" y="32"/>
                  </a:lnTo>
                  <a:lnTo>
                    <a:pt x="164" y="48"/>
                  </a:lnTo>
                  <a:lnTo>
                    <a:pt x="170" y="66"/>
                  </a:lnTo>
                  <a:lnTo>
                    <a:pt x="174" y="88"/>
                  </a:lnTo>
                  <a:lnTo>
                    <a:pt x="176" y="114"/>
                  </a:lnTo>
                  <a:lnTo>
                    <a:pt x="174" y="134"/>
                  </a:lnTo>
                  <a:lnTo>
                    <a:pt x="174" y="146"/>
                  </a:lnTo>
                  <a:lnTo>
                    <a:pt x="58" y="146"/>
                  </a:lnTo>
                  <a:close/>
                  <a:moveTo>
                    <a:pt x="120" y="104"/>
                  </a:moveTo>
                  <a:lnTo>
                    <a:pt x="120" y="104"/>
                  </a:lnTo>
                  <a:lnTo>
                    <a:pt x="118" y="80"/>
                  </a:lnTo>
                  <a:lnTo>
                    <a:pt x="116" y="70"/>
                  </a:lnTo>
                  <a:lnTo>
                    <a:pt x="112" y="62"/>
                  </a:lnTo>
                  <a:lnTo>
                    <a:pt x="108" y="54"/>
                  </a:lnTo>
                  <a:lnTo>
                    <a:pt x="104" y="50"/>
                  </a:lnTo>
                  <a:lnTo>
                    <a:pt x="98" y="46"/>
                  </a:lnTo>
                  <a:lnTo>
                    <a:pt x="90" y="46"/>
                  </a:lnTo>
                  <a:lnTo>
                    <a:pt x="84" y="46"/>
                  </a:lnTo>
                  <a:lnTo>
                    <a:pt x="76" y="50"/>
                  </a:lnTo>
                  <a:lnTo>
                    <a:pt x="72" y="56"/>
                  </a:lnTo>
                  <a:lnTo>
                    <a:pt x="66" y="64"/>
                  </a:lnTo>
                  <a:lnTo>
                    <a:pt x="62" y="84"/>
                  </a:lnTo>
                  <a:lnTo>
                    <a:pt x="58" y="104"/>
                  </a:lnTo>
                  <a:lnTo>
                    <a:pt x="120" y="104"/>
                  </a:lnTo>
                  <a:close/>
                </a:path>
              </a:pathLst>
            </a:custGeom>
            <a:solidFill>
              <a:srgbClr val="FFFFFF"/>
            </a:solidFill>
            <a:ln w="9525">
              <a:noFill/>
              <a:round/>
              <a:headEnd/>
              <a:tailEnd/>
            </a:ln>
          </p:spPr>
          <p:txBody>
            <a:bodyPr/>
            <a:lstStyle/>
            <a:p>
              <a:endParaRPr lang="en-US">
                <a:solidFill>
                  <a:srgbClr val="FFFFFF"/>
                </a:solidFill>
              </a:endParaRPr>
            </a:p>
          </p:txBody>
        </p:sp>
        <p:sp>
          <p:nvSpPr>
            <p:cNvPr id="16" name="Freeform 15"/>
            <p:cNvSpPr>
              <a:spLocks/>
            </p:cNvSpPr>
            <p:nvPr/>
          </p:nvSpPr>
          <p:spPr bwMode="auto">
            <a:xfrm>
              <a:off x="8904535" y="6528874"/>
              <a:ext cx="68791" cy="165350"/>
            </a:xfrm>
            <a:custGeom>
              <a:avLst/>
              <a:gdLst>
                <a:gd name="T0" fmla="*/ 0 w 386"/>
                <a:gd name="T1" fmla="*/ 0 h 920"/>
                <a:gd name="T2" fmla="*/ 2147483647 w 386"/>
                <a:gd name="T3" fmla="*/ 0 h 920"/>
                <a:gd name="T4" fmla="*/ 2147483647 w 386"/>
                <a:gd name="T5" fmla="*/ 2147483647 h 920"/>
                <a:gd name="T6" fmla="*/ 0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0" y="0"/>
                  </a:moveTo>
                  <a:lnTo>
                    <a:pt x="386" y="0"/>
                  </a:lnTo>
                  <a:lnTo>
                    <a:pt x="386" y="920"/>
                  </a:lnTo>
                  <a:lnTo>
                    <a:pt x="0" y="0"/>
                  </a:lnTo>
                  <a:close/>
                </a:path>
              </a:pathLst>
            </a:custGeom>
            <a:solidFill>
              <a:srgbClr val="FFFFFF"/>
            </a:solidFill>
            <a:ln w="9525">
              <a:noFill/>
              <a:round/>
              <a:headEnd/>
              <a:tailEnd/>
            </a:ln>
          </p:spPr>
          <p:txBody>
            <a:bodyPr/>
            <a:lstStyle/>
            <a:p>
              <a:endParaRPr lang="en-US">
                <a:solidFill>
                  <a:srgbClr val="FFFFFF"/>
                </a:solidFill>
              </a:endParaRPr>
            </a:p>
          </p:txBody>
        </p:sp>
        <p:sp>
          <p:nvSpPr>
            <p:cNvPr id="17" name="Freeform 16"/>
            <p:cNvSpPr>
              <a:spLocks/>
            </p:cNvSpPr>
            <p:nvPr/>
          </p:nvSpPr>
          <p:spPr bwMode="auto">
            <a:xfrm>
              <a:off x="8786300" y="6528874"/>
              <a:ext cx="68791" cy="165350"/>
            </a:xfrm>
            <a:custGeom>
              <a:avLst/>
              <a:gdLst>
                <a:gd name="T0" fmla="*/ 2147483647 w 386"/>
                <a:gd name="T1" fmla="*/ 0 h 920"/>
                <a:gd name="T2" fmla="*/ 0 w 386"/>
                <a:gd name="T3" fmla="*/ 0 h 920"/>
                <a:gd name="T4" fmla="*/ 0 w 386"/>
                <a:gd name="T5" fmla="*/ 2147483647 h 920"/>
                <a:gd name="T6" fmla="*/ 2147483647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386" y="0"/>
                  </a:moveTo>
                  <a:lnTo>
                    <a:pt x="0" y="0"/>
                  </a:lnTo>
                  <a:lnTo>
                    <a:pt x="0" y="920"/>
                  </a:lnTo>
                  <a:lnTo>
                    <a:pt x="386" y="0"/>
                  </a:lnTo>
                  <a:close/>
                </a:path>
              </a:pathLst>
            </a:custGeom>
            <a:solidFill>
              <a:srgbClr val="FFFFFF"/>
            </a:solidFill>
            <a:ln w="9525">
              <a:noFill/>
              <a:round/>
              <a:headEnd/>
              <a:tailEnd/>
            </a:ln>
          </p:spPr>
          <p:txBody>
            <a:bodyPr/>
            <a:lstStyle/>
            <a:p>
              <a:endParaRPr lang="en-US">
                <a:solidFill>
                  <a:srgbClr val="FFFFFF"/>
                </a:solidFill>
              </a:endParaRPr>
            </a:p>
          </p:txBody>
        </p:sp>
        <p:sp>
          <p:nvSpPr>
            <p:cNvPr id="18" name="Freeform 17"/>
            <p:cNvSpPr>
              <a:spLocks/>
            </p:cNvSpPr>
            <p:nvPr/>
          </p:nvSpPr>
          <p:spPr bwMode="auto">
            <a:xfrm>
              <a:off x="8849717" y="6589001"/>
              <a:ext cx="74166" cy="105223"/>
            </a:xfrm>
            <a:custGeom>
              <a:avLst/>
              <a:gdLst>
                <a:gd name="T0" fmla="*/ 1336771916 w 416"/>
                <a:gd name="T1" fmla="*/ 0 h 582"/>
                <a:gd name="T2" fmla="*/ 2147483647 w 416"/>
                <a:gd name="T3" fmla="*/ 2147483647 h 582"/>
                <a:gd name="T4" fmla="*/ 1997308539 w 416"/>
                <a:gd name="T5" fmla="*/ 2147483647 h 582"/>
                <a:gd name="T6" fmla="*/ 1415424145 w 416"/>
                <a:gd name="T7" fmla="*/ 2147483647 h 582"/>
                <a:gd name="T8" fmla="*/ 0 w 416"/>
                <a:gd name="T9" fmla="*/ 2147483647 h 582"/>
                <a:gd name="T10" fmla="*/ 1336771916 w 416"/>
                <a:gd name="T11" fmla="*/ 0 h 582"/>
                <a:gd name="T12" fmla="*/ 0 60000 65536"/>
                <a:gd name="T13" fmla="*/ 0 60000 65536"/>
                <a:gd name="T14" fmla="*/ 0 60000 65536"/>
                <a:gd name="T15" fmla="*/ 0 60000 65536"/>
                <a:gd name="T16" fmla="*/ 0 60000 65536"/>
                <a:gd name="T17" fmla="*/ 0 60000 65536"/>
                <a:gd name="T18" fmla="*/ 0 w 416"/>
                <a:gd name="T19" fmla="*/ 0 h 582"/>
                <a:gd name="T20" fmla="*/ 416 w 416"/>
                <a:gd name="T21" fmla="*/ 582 h 582"/>
              </a:gdLst>
              <a:ahLst/>
              <a:cxnLst>
                <a:cxn ang="T12">
                  <a:pos x="T0" y="T1"/>
                </a:cxn>
                <a:cxn ang="T13">
                  <a:pos x="T2" y="T3"/>
                </a:cxn>
                <a:cxn ang="T14">
                  <a:pos x="T4" y="T5"/>
                </a:cxn>
                <a:cxn ang="T15">
                  <a:pos x="T6" y="T7"/>
                </a:cxn>
                <a:cxn ang="T16">
                  <a:pos x="T8" y="T9"/>
                </a:cxn>
                <a:cxn ang="T17">
                  <a:pos x="T10" y="T11"/>
                </a:cxn>
              </a:cxnLst>
              <a:rect l="T18" t="T19" r="T20" b="T21"/>
              <a:pathLst>
                <a:path w="416" h="582">
                  <a:moveTo>
                    <a:pt x="170" y="0"/>
                  </a:moveTo>
                  <a:lnTo>
                    <a:pt x="416" y="582"/>
                  </a:lnTo>
                  <a:lnTo>
                    <a:pt x="254" y="582"/>
                  </a:lnTo>
                  <a:lnTo>
                    <a:pt x="180" y="396"/>
                  </a:lnTo>
                  <a:lnTo>
                    <a:pt x="0" y="396"/>
                  </a:lnTo>
                  <a:lnTo>
                    <a:pt x="170" y="0"/>
                  </a:lnTo>
                  <a:close/>
                </a:path>
              </a:pathLst>
            </a:custGeom>
            <a:solidFill>
              <a:srgbClr val="FFFFFF"/>
            </a:solidFill>
            <a:ln w="9525">
              <a:noFill/>
              <a:round/>
              <a:headEnd/>
              <a:tailEnd/>
            </a:ln>
          </p:spPr>
          <p:txBody>
            <a:bodyPr/>
            <a:lstStyle/>
            <a:p>
              <a:endParaRPr lang="en-US">
                <a:solidFill>
                  <a:srgbClr val="FFFFFF"/>
                </a:solidFill>
              </a:endParaRPr>
            </a:p>
          </p:txBody>
        </p:sp>
        <p:sp>
          <p:nvSpPr>
            <p:cNvPr id="19" name="Freeform 18"/>
            <p:cNvSpPr>
              <a:spLocks noEditPoints="1"/>
            </p:cNvSpPr>
            <p:nvPr/>
          </p:nvSpPr>
          <p:spPr bwMode="auto">
            <a:xfrm>
              <a:off x="8977626" y="6528874"/>
              <a:ext cx="12899" cy="12884"/>
            </a:xfrm>
            <a:custGeom>
              <a:avLst/>
              <a:gdLst>
                <a:gd name="T0" fmla="*/ 287240651 w 72"/>
                <a:gd name="T1" fmla="*/ 0 h 72"/>
                <a:gd name="T2" fmla="*/ 398918740 w 72"/>
                <a:gd name="T3" fmla="*/ 15968860 h 72"/>
                <a:gd name="T4" fmla="*/ 494665623 w 72"/>
                <a:gd name="T5" fmla="*/ 79764775 h 72"/>
                <a:gd name="T6" fmla="*/ 558470370 w 72"/>
                <a:gd name="T7" fmla="*/ 175498211 h 72"/>
                <a:gd name="T8" fmla="*/ 574441339 w 72"/>
                <a:gd name="T9" fmla="*/ 287160744 h 72"/>
                <a:gd name="T10" fmla="*/ 574441339 w 72"/>
                <a:gd name="T11" fmla="*/ 335027562 h 72"/>
                <a:gd name="T12" fmla="*/ 526567997 w 72"/>
                <a:gd name="T13" fmla="*/ 446690095 h 72"/>
                <a:gd name="T14" fmla="*/ 446792281 w 72"/>
                <a:gd name="T15" fmla="*/ 526454871 h 72"/>
                <a:gd name="T16" fmla="*/ 351045398 w 72"/>
                <a:gd name="T17" fmla="*/ 558352829 h 72"/>
                <a:gd name="T18" fmla="*/ 287240651 w 72"/>
                <a:gd name="T19" fmla="*/ 574321688 h 72"/>
                <a:gd name="T20" fmla="*/ 175522599 w 72"/>
                <a:gd name="T21" fmla="*/ 542423730 h 72"/>
                <a:gd name="T22" fmla="*/ 79775715 w 72"/>
                <a:gd name="T23" fmla="*/ 494556913 h 72"/>
                <a:gd name="T24" fmla="*/ 15971169 w 72"/>
                <a:gd name="T25" fmla="*/ 398823278 h 72"/>
                <a:gd name="T26" fmla="*/ 0 w 72"/>
                <a:gd name="T27" fmla="*/ 287160744 h 72"/>
                <a:gd name="T28" fmla="*/ 0 w 72"/>
                <a:gd name="T29" fmla="*/ 223365028 h 72"/>
                <a:gd name="T30" fmla="*/ 47873542 w 72"/>
                <a:gd name="T31" fmla="*/ 127631393 h 72"/>
                <a:gd name="T32" fmla="*/ 127649257 w 72"/>
                <a:gd name="T33" fmla="*/ 47866818 h 72"/>
                <a:gd name="T34" fmla="*/ 223396141 w 72"/>
                <a:gd name="T35" fmla="*/ 0 h 72"/>
                <a:gd name="T36" fmla="*/ 287240651 w 72"/>
                <a:gd name="T37" fmla="*/ 0 h 72"/>
                <a:gd name="T38" fmla="*/ 287240651 w 72"/>
                <a:gd name="T39" fmla="*/ 47866818 h 72"/>
                <a:gd name="T40" fmla="*/ 207424972 w 72"/>
                <a:gd name="T41" fmla="*/ 63795716 h 72"/>
                <a:gd name="T42" fmla="*/ 79775715 w 72"/>
                <a:gd name="T43" fmla="*/ 191427309 h 72"/>
                <a:gd name="T44" fmla="*/ 63844511 w 72"/>
                <a:gd name="T45" fmla="*/ 287160744 h 72"/>
                <a:gd name="T46" fmla="*/ 127649257 w 72"/>
                <a:gd name="T47" fmla="*/ 446690095 h 72"/>
                <a:gd name="T48" fmla="*/ 239367309 w 72"/>
                <a:gd name="T49" fmla="*/ 510525772 h 72"/>
                <a:gd name="T50" fmla="*/ 287240651 w 72"/>
                <a:gd name="T51" fmla="*/ 526454871 h 72"/>
                <a:gd name="T52" fmla="*/ 382947571 w 72"/>
                <a:gd name="T53" fmla="*/ 510525772 h 72"/>
                <a:gd name="T54" fmla="*/ 494665623 w 72"/>
                <a:gd name="T55" fmla="*/ 382894379 h 72"/>
                <a:gd name="T56" fmla="*/ 510596828 w 72"/>
                <a:gd name="T57" fmla="*/ 287160744 h 72"/>
                <a:gd name="T58" fmla="*/ 446792281 w 72"/>
                <a:gd name="T59" fmla="*/ 111662534 h 72"/>
                <a:gd name="T60" fmla="*/ 335074229 w 72"/>
                <a:gd name="T61" fmla="*/ 47866818 h 72"/>
                <a:gd name="T62" fmla="*/ 287240651 w 72"/>
                <a:gd name="T63" fmla="*/ 47866818 h 72"/>
                <a:gd name="T64" fmla="*/ 175522599 w 72"/>
                <a:gd name="T65" fmla="*/ 446690095 h 72"/>
                <a:gd name="T66" fmla="*/ 175522599 w 72"/>
                <a:gd name="T67" fmla="*/ 127631393 h 72"/>
                <a:gd name="T68" fmla="*/ 271269483 w 72"/>
                <a:gd name="T69" fmla="*/ 127631393 h 72"/>
                <a:gd name="T70" fmla="*/ 382947571 w 72"/>
                <a:gd name="T71" fmla="*/ 143600453 h 72"/>
                <a:gd name="T72" fmla="*/ 398918740 w 72"/>
                <a:gd name="T73" fmla="*/ 175498211 h 72"/>
                <a:gd name="T74" fmla="*/ 398918740 w 72"/>
                <a:gd name="T75" fmla="*/ 223365028 h 72"/>
                <a:gd name="T76" fmla="*/ 382947571 w 72"/>
                <a:gd name="T77" fmla="*/ 271191885 h 72"/>
                <a:gd name="T78" fmla="*/ 351045398 w 72"/>
                <a:gd name="T79" fmla="*/ 287160744 h 72"/>
                <a:gd name="T80" fmla="*/ 382947571 w 72"/>
                <a:gd name="T81" fmla="*/ 319058702 h 72"/>
                <a:gd name="T82" fmla="*/ 398918740 w 72"/>
                <a:gd name="T83" fmla="*/ 366925520 h 72"/>
                <a:gd name="T84" fmla="*/ 351045398 w 72"/>
                <a:gd name="T85" fmla="*/ 446690095 h 72"/>
                <a:gd name="T86" fmla="*/ 335074229 w 72"/>
                <a:gd name="T87" fmla="*/ 366925520 h 72"/>
                <a:gd name="T88" fmla="*/ 319143024 w 72"/>
                <a:gd name="T89" fmla="*/ 335027562 h 72"/>
                <a:gd name="T90" fmla="*/ 239367309 w 72"/>
                <a:gd name="T91" fmla="*/ 319058702 h 72"/>
                <a:gd name="T92" fmla="*/ 239367309 w 72"/>
                <a:gd name="T93" fmla="*/ 271191885 h 72"/>
                <a:gd name="T94" fmla="*/ 271269483 w 72"/>
                <a:gd name="T95" fmla="*/ 271191885 h 72"/>
                <a:gd name="T96" fmla="*/ 335074229 w 72"/>
                <a:gd name="T97" fmla="*/ 239294127 h 72"/>
                <a:gd name="T98" fmla="*/ 351045398 w 72"/>
                <a:gd name="T99" fmla="*/ 223365028 h 72"/>
                <a:gd name="T100" fmla="*/ 335074229 w 72"/>
                <a:gd name="T101" fmla="*/ 175498211 h 72"/>
                <a:gd name="T102" fmla="*/ 271269483 w 72"/>
                <a:gd name="T103" fmla="*/ 159529351 h 72"/>
                <a:gd name="T104" fmla="*/ 239367309 w 72"/>
                <a:gd name="T105" fmla="*/ 175498211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72"/>
                <a:gd name="T161" fmla="*/ 72 w 72"/>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72">
                  <a:moveTo>
                    <a:pt x="36" y="0"/>
                  </a:moveTo>
                  <a:lnTo>
                    <a:pt x="36" y="0"/>
                  </a:lnTo>
                  <a:lnTo>
                    <a:pt x="44" y="0"/>
                  </a:lnTo>
                  <a:lnTo>
                    <a:pt x="50" y="2"/>
                  </a:lnTo>
                  <a:lnTo>
                    <a:pt x="56" y="6"/>
                  </a:lnTo>
                  <a:lnTo>
                    <a:pt x="62" y="10"/>
                  </a:lnTo>
                  <a:lnTo>
                    <a:pt x="66" y="16"/>
                  </a:lnTo>
                  <a:lnTo>
                    <a:pt x="70" y="22"/>
                  </a:lnTo>
                  <a:lnTo>
                    <a:pt x="72" y="28"/>
                  </a:lnTo>
                  <a:lnTo>
                    <a:pt x="72" y="36"/>
                  </a:lnTo>
                  <a:lnTo>
                    <a:pt x="72" y="42"/>
                  </a:lnTo>
                  <a:lnTo>
                    <a:pt x="70" y="50"/>
                  </a:lnTo>
                  <a:lnTo>
                    <a:pt x="66" y="56"/>
                  </a:lnTo>
                  <a:lnTo>
                    <a:pt x="62" y="62"/>
                  </a:lnTo>
                  <a:lnTo>
                    <a:pt x="56" y="66"/>
                  </a:lnTo>
                  <a:lnTo>
                    <a:pt x="50" y="68"/>
                  </a:lnTo>
                  <a:lnTo>
                    <a:pt x="44" y="70"/>
                  </a:lnTo>
                  <a:lnTo>
                    <a:pt x="36" y="72"/>
                  </a:lnTo>
                  <a:lnTo>
                    <a:pt x="28" y="70"/>
                  </a:lnTo>
                  <a:lnTo>
                    <a:pt x="22" y="68"/>
                  </a:lnTo>
                  <a:lnTo>
                    <a:pt x="16" y="66"/>
                  </a:lnTo>
                  <a:lnTo>
                    <a:pt x="10" y="62"/>
                  </a:lnTo>
                  <a:lnTo>
                    <a:pt x="6" y="56"/>
                  </a:lnTo>
                  <a:lnTo>
                    <a:pt x="2" y="50"/>
                  </a:lnTo>
                  <a:lnTo>
                    <a:pt x="0" y="42"/>
                  </a:lnTo>
                  <a:lnTo>
                    <a:pt x="0" y="36"/>
                  </a:lnTo>
                  <a:lnTo>
                    <a:pt x="0" y="28"/>
                  </a:lnTo>
                  <a:lnTo>
                    <a:pt x="2" y="22"/>
                  </a:lnTo>
                  <a:lnTo>
                    <a:pt x="6" y="16"/>
                  </a:lnTo>
                  <a:lnTo>
                    <a:pt x="10" y="10"/>
                  </a:lnTo>
                  <a:lnTo>
                    <a:pt x="16" y="6"/>
                  </a:lnTo>
                  <a:lnTo>
                    <a:pt x="22" y="2"/>
                  </a:lnTo>
                  <a:lnTo>
                    <a:pt x="28" y="0"/>
                  </a:lnTo>
                  <a:lnTo>
                    <a:pt x="36" y="0"/>
                  </a:lnTo>
                  <a:close/>
                  <a:moveTo>
                    <a:pt x="36" y="6"/>
                  </a:moveTo>
                  <a:lnTo>
                    <a:pt x="36" y="6"/>
                  </a:lnTo>
                  <a:lnTo>
                    <a:pt x="30" y="6"/>
                  </a:lnTo>
                  <a:lnTo>
                    <a:pt x="26" y="8"/>
                  </a:lnTo>
                  <a:lnTo>
                    <a:pt x="16" y="14"/>
                  </a:lnTo>
                  <a:lnTo>
                    <a:pt x="10" y="24"/>
                  </a:lnTo>
                  <a:lnTo>
                    <a:pt x="8" y="36"/>
                  </a:lnTo>
                  <a:lnTo>
                    <a:pt x="10" y="48"/>
                  </a:lnTo>
                  <a:lnTo>
                    <a:pt x="16" y="56"/>
                  </a:lnTo>
                  <a:lnTo>
                    <a:pt x="26" y="64"/>
                  </a:lnTo>
                  <a:lnTo>
                    <a:pt x="30" y="64"/>
                  </a:lnTo>
                  <a:lnTo>
                    <a:pt x="36" y="66"/>
                  </a:lnTo>
                  <a:lnTo>
                    <a:pt x="42" y="66"/>
                  </a:lnTo>
                  <a:lnTo>
                    <a:pt x="48" y="64"/>
                  </a:lnTo>
                  <a:lnTo>
                    <a:pt x="56" y="56"/>
                  </a:lnTo>
                  <a:lnTo>
                    <a:pt x="62" y="48"/>
                  </a:lnTo>
                  <a:lnTo>
                    <a:pt x="64" y="36"/>
                  </a:lnTo>
                  <a:lnTo>
                    <a:pt x="62" y="24"/>
                  </a:lnTo>
                  <a:lnTo>
                    <a:pt x="56" y="14"/>
                  </a:lnTo>
                  <a:lnTo>
                    <a:pt x="48" y="8"/>
                  </a:lnTo>
                  <a:lnTo>
                    <a:pt x="42" y="6"/>
                  </a:lnTo>
                  <a:lnTo>
                    <a:pt x="36" y="6"/>
                  </a:lnTo>
                  <a:close/>
                  <a:moveTo>
                    <a:pt x="30" y="56"/>
                  </a:moveTo>
                  <a:lnTo>
                    <a:pt x="22" y="56"/>
                  </a:lnTo>
                  <a:lnTo>
                    <a:pt x="22" y="16"/>
                  </a:lnTo>
                  <a:lnTo>
                    <a:pt x="34" y="16"/>
                  </a:lnTo>
                  <a:lnTo>
                    <a:pt x="42" y="16"/>
                  </a:lnTo>
                  <a:lnTo>
                    <a:pt x="48" y="18"/>
                  </a:lnTo>
                  <a:lnTo>
                    <a:pt x="50" y="22"/>
                  </a:lnTo>
                  <a:lnTo>
                    <a:pt x="50" y="28"/>
                  </a:lnTo>
                  <a:lnTo>
                    <a:pt x="50" y="30"/>
                  </a:lnTo>
                  <a:lnTo>
                    <a:pt x="48" y="34"/>
                  </a:lnTo>
                  <a:lnTo>
                    <a:pt x="44" y="36"/>
                  </a:lnTo>
                  <a:lnTo>
                    <a:pt x="48" y="40"/>
                  </a:lnTo>
                  <a:lnTo>
                    <a:pt x="50" y="46"/>
                  </a:lnTo>
                  <a:lnTo>
                    <a:pt x="52" y="56"/>
                  </a:lnTo>
                  <a:lnTo>
                    <a:pt x="44" y="56"/>
                  </a:lnTo>
                  <a:lnTo>
                    <a:pt x="42" y="46"/>
                  </a:lnTo>
                  <a:lnTo>
                    <a:pt x="40" y="42"/>
                  </a:lnTo>
                  <a:lnTo>
                    <a:pt x="34" y="40"/>
                  </a:lnTo>
                  <a:lnTo>
                    <a:pt x="30" y="40"/>
                  </a:lnTo>
                  <a:lnTo>
                    <a:pt x="30" y="56"/>
                  </a:lnTo>
                  <a:close/>
                  <a:moveTo>
                    <a:pt x="30" y="34"/>
                  </a:moveTo>
                  <a:lnTo>
                    <a:pt x="34" y="34"/>
                  </a:lnTo>
                  <a:lnTo>
                    <a:pt x="40" y="32"/>
                  </a:lnTo>
                  <a:lnTo>
                    <a:pt x="42" y="30"/>
                  </a:lnTo>
                  <a:lnTo>
                    <a:pt x="44" y="28"/>
                  </a:lnTo>
                  <a:lnTo>
                    <a:pt x="44" y="26"/>
                  </a:lnTo>
                  <a:lnTo>
                    <a:pt x="42" y="22"/>
                  </a:lnTo>
                  <a:lnTo>
                    <a:pt x="38" y="22"/>
                  </a:lnTo>
                  <a:lnTo>
                    <a:pt x="34" y="20"/>
                  </a:lnTo>
                  <a:lnTo>
                    <a:pt x="30" y="22"/>
                  </a:lnTo>
                  <a:lnTo>
                    <a:pt x="30" y="34"/>
                  </a:lnTo>
                  <a:close/>
                </a:path>
              </a:pathLst>
            </a:custGeom>
            <a:solidFill>
              <a:srgbClr val="FFFFFF"/>
            </a:solidFill>
            <a:ln w="9525">
              <a:noFill/>
              <a:round/>
              <a:headEnd/>
              <a:tailEnd/>
            </a:ln>
          </p:spPr>
          <p:txBody>
            <a:bodyPr/>
            <a:lstStyle/>
            <a:p>
              <a:endParaRPr lang="en-US">
                <a:solidFill>
                  <a:srgbClr val="FFFFFF"/>
                </a:solidFill>
              </a:endParaRPr>
            </a:p>
          </p:txBody>
        </p:sp>
      </p:grpSp>
      <p:sp>
        <p:nvSpPr>
          <p:cNvPr id="2" name="Title Placeholder 1"/>
          <p:cNvSpPr>
            <a:spLocks noGrp="1"/>
          </p:cNvSpPr>
          <p:nvPr>
            <p:ph type="title"/>
          </p:nvPr>
        </p:nvSpPr>
        <p:spPr>
          <a:xfrm>
            <a:off x="228600" y="184150"/>
            <a:ext cx="8686800" cy="4111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990600"/>
            <a:ext cx="8686800" cy="5181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191000" y="6629400"/>
            <a:ext cx="762000" cy="168274"/>
          </a:xfrm>
          <a:prstGeom prst="rect">
            <a:avLst/>
          </a:prstGeom>
        </p:spPr>
        <p:txBody>
          <a:bodyPr vert="horz" lIns="91440" tIns="45720" rIns="91440" bIns="45720" rtlCol="0" anchor="ctr"/>
          <a:lstStyle>
            <a:lvl1pPr algn="ctr">
              <a:defRPr sz="800">
                <a:solidFill>
                  <a:schemeClr val="bg1"/>
                </a:solidFill>
              </a:defRPr>
            </a:lvl1pPr>
          </a:lstStyle>
          <a:p>
            <a:endParaRPr lang="en-US" dirty="0">
              <a:solidFill>
                <a:prstClr val="white"/>
              </a:solidFill>
            </a:endParaRPr>
          </a:p>
        </p:txBody>
      </p:sp>
      <p:sp>
        <p:nvSpPr>
          <p:cNvPr id="5" name="Footer Placeholder 4"/>
          <p:cNvSpPr>
            <a:spLocks noGrp="1"/>
          </p:cNvSpPr>
          <p:nvPr>
            <p:ph type="ftr" sz="quarter" idx="3"/>
          </p:nvPr>
        </p:nvSpPr>
        <p:spPr>
          <a:xfrm>
            <a:off x="211136" y="6629400"/>
            <a:ext cx="3903664" cy="168274"/>
          </a:xfrm>
          <a:prstGeom prst="rect">
            <a:avLst/>
          </a:prstGeom>
        </p:spPr>
        <p:txBody>
          <a:bodyPr vert="horz" lIns="0" tIns="45720" rIns="91440" bIns="45720" rtlCol="0" anchor="ctr"/>
          <a:lstStyle>
            <a:lvl1pPr algn="l">
              <a:defRPr sz="800">
                <a:solidFill>
                  <a:schemeClr val="bg1"/>
                </a:solidFill>
              </a:defRPr>
            </a:lvl1pPr>
          </a:lstStyle>
          <a:p>
            <a:r>
              <a:rPr lang="en-US" smtClean="0">
                <a:solidFill>
                  <a:prstClr val="white"/>
                </a:solidFill>
              </a:rPr>
              <a:t>Footer Text</a:t>
            </a:r>
            <a:endParaRPr lang="en-US" dirty="0">
              <a:solidFill>
                <a:prstClr val="white"/>
              </a:solidFill>
            </a:endParaRPr>
          </a:p>
        </p:txBody>
      </p:sp>
      <p:sp>
        <p:nvSpPr>
          <p:cNvPr id="6" name="Slide Number Placeholder 5"/>
          <p:cNvSpPr>
            <a:spLocks noGrp="1"/>
          </p:cNvSpPr>
          <p:nvPr>
            <p:ph type="sldNum" sz="quarter" idx="4"/>
          </p:nvPr>
        </p:nvSpPr>
        <p:spPr>
          <a:xfrm>
            <a:off x="4191000" y="6477000"/>
            <a:ext cx="762000" cy="168274"/>
          </a:xfrm>
          <a:prstGeom prst="rect">
            <a:avLst/>
          </a:prstGeom>
        </p:spPr>
        <p:txBody>
          <a:bodyPr vert="horz" lIns="91440" tIns="45720" rIns="91440" bIns="45720" rtlCol="0" anchor="ctr"/>
          <a:lstStyle>
            <a:lvl1pPr algn="r">
              <a:defRPr sz="800">
                <a:solidFill>
                  <a:schemeClr val="bg1"/>
                </a:solidFill>
              </a:defRPr>
            </a:lvl1p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20" name="Rectangle 5"/>
          <p:cNvSpPr>
            <a:spLocks noChangeArrowheads="1"/>
          </p:cNvSpPr>
          <p:nvPr userDrawn="1"/>
        </p:nvSpPr>
        <p:spPr bwMode="auto">
          <a:xfrm>
            <a:off x="0" y="0"/>
            <a:ext cx="9144000" cy="779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latin typeface="Adobe Clean"/>
              <a:ea typeface="ＭＳ Ｐゴシック" pitchFamily="-111" charset="-128"/>
            </a:endParaRPr>
          </a:p>
        </p:txBody>
      </p:sp>
      <p:sp>
        <p:nvSpPr>
          <p:cNvPr id="21" name="Rectangle 20"/>
          <p:cNvSpPr/>
          <p:nvPr userDrawn="1"/>
        </p:nvSpPr>
        <p:spPr bwMode="auto">
          <a:xfrm>
            <a:off x="0" y="6442075"/>
            <a:ext cx="9144000" cy="41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dobe Clean"/>
              <a:ea typeface="ＭＳ Ｐゴシック" pitchFamily="-111" charset="-128"/>
            </a:endParaRPr>
          </a:p>
        </p:txBody>
      </p:sp>
      <p:sp>
        <p:nvSpPr>
          <p:cNvPr id="22" name="Rectangle 21"/>
          <p:cNvSpPr>
            <a:spLocks noChangeArrowheads="1"/>
          </p:cNvSpPr>
          <p:nvPr userDrawn="1"/>
        </p:nvSpPr>
        <p:spPr bwMode="auto">
          <a:xfrm>
            <a:off x="228600" y="6502400"/>
            <a:ext cx="3890010" cy="107950"/>
          </a:xfrm>
          <a:prstGeom prst="rect">
            <a:avLst/>
          </a:prstGeom>
          <a:noFill/>
          <a:ln w="9525">
            <a:noFill/>
            <a:miter lim="800000"/>
            <a:headEnd/>
            <a:tailEnd/>
          </a:ln>
        </p:spPr>
        <p:txBody>
          <a:bodyPr wrap="square" lIns="0" tIns="0" rIns="0" bIns="0" anchor="b">
            <a:spAutoFit/>
          </a:bodyPr>
          <a:lstStyle/>
          <a:p>
            <a:r>
              <a:rPr lang="en-US" sz="700" dirty="0" smtClean="0">
                <a:solidFill>
                  <a:srgbClr val="FFFFFF"/>
                </a:solidFill>
                <a:latin typeface="Adobe Clean" pitchFamily="-111" charset="0"/>
              </a:rPr>
              <a:t>© 2012 Adobe Systems </a:t>
            </a:r>
            <a:r>
              <a:rPr lang="en-US" sz="700" dirty="0">
                <a:solidFill>
                  <a:srgbClr val="FFFFFF"/>
                </a:solidFill>
                <a:latin typeface="Adobe Clean" pitchFamily="-111" charset="0"/>
              </a:rPr>
              <a:t>Incorporated.  All Rights Reserved. </a:t>
            </a:r>
            <a:r>
              <a:rPr lang="en-US" sz="700" dirty="0" smtClean="0">
                <a:solidFill>
                  <a:srgbClr val="FFFFFF"/>
                </a:solidFill>
                <a:latin typeface="Adobe Clean" pitchFamily="-111" charset="0"/>
              </a:rPr>
              <a:t> Adobe Confidential.</a:t>
            </a:r>
            <a:endParaRPr lang="en-US" sz="700" dirty="0">
              <a:solidFill>
                <a:srgbClr val="FFFFFF"/>
              </a:solidFill>
              <a:latin typeface="Adobe Clean" pitchFamily="-111" charset="0"/>
            </a:endParaRPr>
          </a:p>
        </p:txBody>
      </p:sp>
      <p:grpSp>
        <p:nvGrpSpPr>
          <p:cNvPr id="23" name="Group 22"/>
          <p:cNvGrpSpPr/>
          <p:nvPr userDrawn="1"/>
        </p:nvGrpSpPr>
        <p:grpSpPr>
          <a:xfrm>
            <a:off x="8786300" y="6528874"/>
            <a:ext cx="204225" cy="256615"/>
            <a:chOff x="8786300" y="6528874"/>
            <a:chExt cx="204225" cy="256615"/>
          </a:xfrm>
        </p:grpSpPr>
        <p:sp>
          <p:nvSpPr>
            <p:cNvPr id="24" name="Freeform 23"/>
            <p:cNvSpPr>
              <a:spLocks noEditPoints="1"/>
            </p:cNvSpPr>
            <p:nvPr/>
          </p:nvSpPr>
          <p:spPr bwMode="auto">
            <a:xfrm>
              <a:off x="8788450" y="6725362"/>
              <a:ext cx="36545" cy="60127"/>
            </a:xfrm>
            <a:custGeom>
              <a:avLst/>
              <a:gdLst>
                <a:gd name="T0" fmla="*/ 540229938 w 212"/>
                <a:gd name="T1" fmla="*/ 2083798107 h 332"/>
                <a:gd name="T2" fmla="*/ 426475886 w 212"/>
                <a:gd name="T3" fmla="*/ 2147483647 h 332"/>
                <a:gd name="T4" fmla="*/ 0 w 212"/>
                <a:gd name="T5" fmla="*/ 2147483647 h 332"/>
                <a:gd name="T6" fmla="*/ 525996886 w 212"/>
                <a:gd name="T7" fmla="*/ 0 h 332"/>
                <a:gd name="T8" fmla="*/ 1037797444 w 212"/>
                <a:gd name="T9" fmla="*/ 0 h 332"/>
                <a:gd name="T10" fmla="*/ 1506935762 w 212"/>
                <a:gd name="T11" fmla="*/ 2147483647 h 332"/>
                <a:gd name="T12" fmla="*/ 1094656011 w 212"/>
                <a:gd name="T13" fmla="*/ 2147483647 h 332"/>
                <a:gd name="T14" fmla="*/ 980938876 w 212"/>
                <a:gd name="T15" fmla="*/ 2083798107 h 332"/>
                <a:gd name="T16" fmla="*/ 540229938 w 212"/>
                <a:gd name="T17" fmla="*/ 2083798107 h 332"/>
                <a:gd name="T18" fmla="*/ 938276636 w 212"/>
                <a:gd name="T19" fmla="*/ 1703423933 h 332"/>
                <a:gd name="T20" fmla="*/ 852988688 w 212"/>
                <a:gd name="T21" fmla="*/ 1108041259 h 332"/>
                <a:gd name="T22" fmla="*/ 852988688 w 212"/>
                <a:gd name="T23" fmla="*/ 1108041259 h 332"/>
                <a:gd name="T24" fmla="*/ 767700933 w 212"/>
                <a:gd name="T25" fmla="*/ 479618371 h 332"/>
                <a:gd name="T26" fmla="*/ 767700933 w 212"/>
                <a:gd name="T27" fmla="*/ 479618371 h 332"/>
                <a:gd name="T28" fmla="*/ 767700933 w 212"/>
                <a:gd name="T29" fmla="*/ 479618371 h 332"/>
                <a:gd name="T30" fmla="*/ 682376261 w 212"/>
                <a:gd name="T31" fmla="*/ 1108041259 h 332"/>
                <a:gd name="T32" fmla="*/ 582855261 w 212"/>
                <a:gd name="T33" fmla="*/ 1703423933 h 332"/>
                <a:gd name="T34" fmla="*/ 938276636 w 212"/>
                <a:gd name="T35" fmla="*/ 1703423933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332"/>
                <a:gd name="T56" fmla="*/ 212 w 212"/>
                <a:gd name="T57" fmla="*/ 332 h 3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332">
                  <a:moveTo>
                    <a:pt x="76" y="252"/>
                  </a:moveTo>
                  <a:lnTo>
                    <a:pt x="60" y="332"/>
                  </a:lnTo>
                  <a:lnTo>
                    <a:pt x="0" y="332"/>
                  </a:lnTo>
                  <a:lnTo>
                    <a:pt x="74" y="0"/>
                  </a:lnTo>
                  <a:lnTo>
                    <a:pt x="146" y="0"/>
                  </a:lnTo>
                  <a:lnTo>
                    <a:pt x="212" y="332"/>
                  </a:lnTo>
                  <a:lnTo>
                    <a:pt x="154" y="332"/>
                  </a:lnTo>
                  <a:lnTo>
                    <a:pt x="138" y="252"/>
                  </a:lnTo>
                  <a:lnTo>
                    <a:pt x="76" y="252"/>
                  </a:lnTo>
                  <a:close/>
                  <a:moveTo>
                    <a:pt x="132" y="206"/>
                  </a:moveTo>
                  <a:lnTo>
                    <a:pt x="120" y="134"/>
                  </a:lnTo>
                  <a:lnTo>
                    <a:pt x="108" y="58"/>
                  </a:lnTo>
                  <a:lnTo>
                    <a:pt x="96" y="134"/>
                  </a:lnTo>
                  <a:lnTo>
                    <a:pt x="82" y="206"/>
                  </a:lnTo>
                  <a:lnTo>
                    <a:pt x="132" y="206"/>
                  </a:lnTo>
                  <a:close/>
                </a:path>
              </a:pathLst>
            </a:custGeom>
            <a:solidFill>
              <a:srgbClr val="FFFFFF"/>
            </a:solidFill>
            <a:ln w="9525">
              <a:noFill/>
              <a:round/>
              <a:headEnd/>
              <a:tailEnd/>
            </a:ln>
          </p:spPr>
          <p:txBody>
            <a:bodyPr/>
            <a:lstStyle/>
            <a:p>
              <a:endParaRPr lang="en-US" dirty="0">
                <a:solidFill>
                  <a:srgbClr val="FFFFFF"/>
                </a:solidFill>
              </a:endParaRPr>
            </a:p>
          </p:txBody>
        </p:sp>
        <p:sp>
          <p:nvSpPr>
            <p:cNvPr id="25" name="Freeform 24"/>
            <p:cNvSpPr>
              <a:spLocks noEditPoints="1"/>
            </p:cNvSpPr>
            <p:nvPr/>
          </p:nvSpPr>
          <p:spPr bwMode="auto">
            <a:xfrm>
              <a:off x="8828220" y="6724288"/>
              <a:ext cx="32246" cy="61201"/>
            </a:xfrm>
            <a:custGeom>
              <a:avLst/>
              <a:gdLst>
                <a:gd name="T0" fmla="*/ 1389229327 w 182"/>
                <a:gd name="T1" fmla="*/ 2110823318 h 346"/>
                <a:gd name="T2" fmla="*/ 1404655613 w 182"/>
                <a:gd name="T3" fmla="*/ 2147483647 h 346"/>
                <a:gd name="T4" fmla="*/ 972444917 w 182"/>
                <a:gd name="T5" fmla="*/ 2147483647 h 346"/>
                <a:gd name="T6" fmla="*/ 972444917 w 182"/>
                <a:gd name="T7" fmla="*/ 2147483647 h 346"/>
                <a:gd name="T8" fmla="*/ 818103406 w 182"/>
                <a:gd name="T9" fmla="*/ 2147483647 h 346"/>
                <a:gd name="T10" fmla="*/ 648296677 w 182"/>
                <a:gd name="T11" fmla="*/ 2147483647 h 346"/>
                <a:gd name="T12" fmla="*/ 586552207 w 182"/>
                <a:gd name="T13" fmla="*/ 2147483647 h 346"/>
                <a:gd name="T14" fmla="*/ 447637180 w 182"/>
                <a:gd name="T15" fmla="*/ 2147483647 h 346"/>
                <a:gd name="T16" fmla="*/ 324148240 w 182"/>
                <a:gd name="T17" fmla="*/ 2147483647 h 346"/>
                <a:gd name="T18" fmla="*/ 154341511 w 182"/>
                <a:gd name="T19" fmla="*/ 2147483647 h 346"/>
                <a:gd name="T20" fmla="*/ 46317986 w 182"/>
                <a:gd name="T21" fmla="*/ 2095415750 h 346"/>
                <a:gd name="T22" fmla="*/ 0 w 182"/>
                <a:gd name="T23" fmla="*/ 1710229130 h 346"/>
                <a:gd name="T24" fmla="*/ 15426286 w 182"/>
                <a:gd name="T25" fmla="*/ 1479117000 h 346"/>
                <a:gd name="T26" fmla="*/ 108062456 w 182"/>
                <a:gd name="T27" fmla="*/ 1124745318 h 346"/>
                <a:gd name="T28" fmla="*/ 277830253 w 182"/>
                <a:gd name="T29" fmla="*/ 878225818 h 346"/>
                <a:gd name="T30" fmla="*/ 478489751 w 182"/>
                <a:gd name="T31" fmla="*/ 770373438 h 346"/>
                <a:gd name="T32" fmla="*/ 601978493 w 182"/>
                <a:gd name="T33" fmla="*/ 754966068 h 346"/>
                <a:gd name="T34" fmla="*/ 802677120 w 182"/>
                <a:gd name="T35" fmla="*/ 801188375 h 346"/>
                <a:gd name="T36" fmla="*/ 910700447 w 182"/>
                <a:gd name="T37" fmla="*/ 939855693 h 346"/>
                <a:gd name="T38" fmla="*/ 926165862 w 182"/>
                <a:gd name="T39" fmla="*/ 0 h 346"/>
                <a:gd name="T40" fmla="*/ 926165862 w 182"/>
                <a:gd name="T41" fmla="*/ 1494524568 h 346"/>
                <a:gd name="T42" fmla="*/ 926165862 w 182"/>
                <a:gd name="T43" fmla="*/ 1386672188 h 346"/>
                <a:gd name="T44" fmla="*/ 895274161 w 182"/>
                <a:gd name="T45" fmla="*/ 1294227375 h 346"/>
                <a:gd name="T46" fmla="*/ 802677120 w 182"/>
                <a:gd name="T47" fmla="*/ 1155560255 h 346"/>
                <a:gd name="T48" fmla="*/ 725467235 w 182"/>
                <a:gd name="T49" fmla="*/ 1140152688 h 346"/>
                <a:gd name="T50" fmla="*/ 663722963 w 182"/>
                <a:gd name="T51" fmla="*/ 1155560255 h 346"/>
                <a:gd name="T52" fmla="*/ 555699438 w 182"/>
                <a:gd name="T53" fmla="*/ 1248005068 h 346"/>
                <a:gd name="T54" fmla="*/ 493955166 w 182"/>
                <a:gd name="T55" fmla="*/ 1402079755 h 346"/>
                <a:gd name="T56" fmla="*/ 463063465 w 182"/>
                <a:gd name="T57" fmla="*/ 1725636500 h 346"/>
                <a:gd name="T58" fmla="*/ 478489751 w 182"/>
                <a:gd name="T59" fmla="*/ 1848896250 h 346"/>
                <a:gd name="T60" fmla="*/ 509381452 w 182"/>
                <a:gd name="T61" fmla="*/ 2064600813 h 346"/>
                <a:gd name="T62" fmla="*/ 571125922 w 182"/>
                <a:gd name="T63" fmla="*/ 2147483647 h 346"/>
                <a:gd name="T64" fmla="*/ 663722963 w 182"/>
                <a:gd name="T65" fmla="*/ 2147483647 h 346"/>
                <a:gd name="T66" fmla="*/ 710040950 w 182"/>
                <a:gd name="T67" fmla="*/ 2147483647 h 346"/>
                <a:gd name="T68" fmla="*/ 818103406 w 182"/>
                <a:gd name="T69" fmla="*/ 2147483647 h 346"/>
                <a:gd name="T70" fmla="*/ 910700447 w 182"/>
                <a:gd name="T71" fmla="*/ 2095415750 h 346"/>
                <a:gd name="T72" fmla="*/ 926165862 w 182"/>
                <a:gd name="T73" fmla="*/ 2049193443 h 346"/>
                <a:gd name="T74" fmla="*/ 926165862 w 182"/>
                <a:gd name="T75" fmla="*/ 1494524568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2"/>
                <a:gd name="T115" fmla="*/ 0 h 346"/>
                <a:gd name="T116" fmla="*/ 182 w 182"/>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2" h="346">
                  <a:moveTo>
                    <a:pt x="180" y="0"/>
                  </a:moveTo>
                  <a:lnTo>
                    <a:pt x="180" y="274"/>
                  </a:lnTo>
                  <a:lnTo>
                    <a:pt x="182" y="342"/>
                  </a:lnTo>
                  <a:lnTo>
                    <a:pt x="130" y="342"/>
                  </a:lnTo>
                  <a:lnTo>
                    <a:pt x="126" y="314"/>
                  </a:lnTo>
                  <a:lnTo>
                    <a:pt x="118" y="328"/>
                  </a:lnTo>
                  <a:lnTo>
                    <a:pt x="106" y="338"/>
                  </a:lnTo>
                  <a:lnTo>
                    <a:pt x="92" y="344"/>
                  </a:lnTo>
                  <a:lnTo>
                    <a:pt x="84" y="346"/>
                  </a:lnTo>
                  <a:lnTo>
                    <a:pt x="76" y="346"/>
                  </a:lnTo>
                  <a:lnTo>
                    <a:pt x="66" y="346"/>
                  </a:lnTo>
                  <a:lnTo>
                    <a:pt x="58" y="344"/>
                  </a:lnTo>
                  <a:lnTo>
                    <a:pt x="50" y="342"/>
                  </a:lnTo>
                  <a:lnTo>
                    <a:pt x="42" y="338"/>
                  </a:lnTo>
                  <a:lnTo>
                    <a:pt x="30" y="326"/>
                  </a:lnTo>
                  <a:lnTo>
                    <a:pt x="20" y="310"/>
                  </a:lnTo>
                  <a:lnTo>
                    <a:pt x="12" y="292"/>
                  </a:lnTo>
                  <a:lnTo>
                    <a:pt x="6" y="272"/>
                  </a:lnTo>
                  <a:lnTo>
                    <a:pt x="2" y="248"/>
                  </a:lnTo>
                  <a:lnTo>
                    <a:pt x="0" y="222"/>
                  </a:lnTo>
                  <a:lnTo>
                    <a:pt x="2" y="192"/>
                  </a:lnTo>
                  <a:lnTo>
                    <a:pt x="6" y="168"/>
                  </a:lnTo>
                  <a:lnTo>
                    <a:pt x="14" y="146"/>
                  </a:lnTo>
                  <a:lnTo>
                    <a:pt x="24" y="128"/>
                  </a:lnTo>
                  <a:lnTo>
                    <a:pt x="36" y="114"/>
                  </a:lnTo>
                  <a:lnTo>
                    <a:pt x="48" y="106"/>
                  </a:lnTo>
                  <a:lnTo>
                    <a:pt x="62" y="100"/>
                  </a:lnTo>
                  <a:lnTo>
                    <a:pt x="78" y="98"/>
                  </a:lnTo>
                  <a:lnTo>
                    <a:pt x="92" y="100"/>
                  </a:lnTo>
                  <a:lnTo>
                    <a:pt x="104" y="104"/>
                  </a:lnTo>
                  <a:lnTo>
                    <a:pt x="112" y="112"/>
                  </a:lnTo>
                  <a:lnTo>
                    <a:pt x="118" y="122"/>
                  </a:lnTo>
                  <a:lnTo>
                    <a:pt x="120" y="122"/>
                  </a:lnTo>
                  <a:lnTo>
                    <a:pt x="120" y="0"/>
                  </a:lnTo>
                  <a:lnTo>
                    <a:pt x="180" y="0"/>
                  </a:lnTo>
                  <a:close/>
                  <a:moveTo>
                    <a:pt x="120" y="194"/>
                  </a:moveTo>
                  <a:lnTo>
                    <a:pt x="120" y="194"/>
                  </a:lnTo>
                  <a:lnTo>
                    <a:pt x="120" y="180"/>
                  </a:lnTo>
                  <a:lnTo>
                    <a:pt x="116" y="168"/>
                  </a:lnTo>
                  <a:lnTo>
                    <a:pt x="110" y="158"/>
                  </a:lnTo>
                  <a:lnTo>
                    <a:pt x="104" y="150"/>
                  </a:lnTo>
                  <a:lnTo>
                    <a:pt x="98" y="148"/>
                  </a:lnTo>
                  <a:lnTo>
                    <a:pt x="94" y="148"/>
                  </a:lnTo>
                  <a:lnTo>
                    <a:pt x="86" y="150"/>
                  </a:lnTo>
                  <a:lnTo>
                    <a:pt x="78" y="154"/>
                  </a:lnTo>
                  <a:lnTo>
                    <a:pt x="72" y="162"/>
                  </a:lnTo>
                  <a:lnTo>
                    <a:pt x="68" y="170"/>
                  </a:lnTo>
                  <a:lnTo>
                    <a:pt x="64" y="182"/>
                  </a:lnTo>
                  <a:lnTo>
                    <a:pt x="62" y="194"/>
                  </a:lnTo>
                  <a:lnTo>
                    <a:pt x="60" y="224"/>
                  </a:lnTo>
                  <a:lnTo>
                    <a:pt x="62" y="240"/>
                  </a:lnTo>
                  <a:lnTo>
                    <a:pt x="64" y="254"/>
                  </a:lnTo>
                  <a:lnTo>
                    <a:pt x="66" y="268"/>
                  </a:lnTo>
                  <a:lnTo>
                    <a:pt x="70" y="278"/>
                  </a:lnTo>
                  <a:lnTo>
                    <a:pt x="74" y="286"/>
                  </a:lnTo>
                  <a:lnTo>
                    <a:pt x="80" y="292"/>
                  </a:lnTo>
                  <a:lnTo>
                    <a:pt x="86" y="296"/>
                  </a:lnTo>
                  <a:lnTo>
                    <a:pt x="92" y="298"/>
                  </a:lnTo>
                  <a:lnTo>
                    <a:pt x="100" y="296"/>
                  </a:lnTo>
                  <a:lnTo>
                    <a:pt x="106" y="292"/>
                  </a:lnTo>
                  <a:lnTo>
                    <a:pt x="112" y="284"/>
                  </a:lnTo>
                  <a:lnTo>
                    <a:pt x="118" y="272"/>
                  </a:lnTo>
                  <a:lnTo>
                    <a:pt x="120" y="266"/>
                  </a:lnTo>
                  <a:lnTo>
                    <a:pt x="120" y="258"/>
                  </a:lnTo>
                  <a:lnTo>
                    <a:pt x="120" y="194"/>
                  </a:lnTo>
                  <a:close/>
                </a:path>
              </a:pathLst>
            </a:custGeom>
            <a:solidFill>
              <a:srgbClr val="FFFFFF"/>
            </a:solidFill>
            <a:ln w="9525">
              <a:noFill/>
              <a:round/>
              <a:headEnd/>
              <a:tailEnd/>
            </a:ln>
          </p:spPr>
          <p:txBody>
            <a:bodyPr/>
            <a:lstStyle/>
            <a:p>
              <a:endParaRPr lang="en-US">
                <a:solidFill>
                  <a:srgbClr val="FFFFFF"/>
                </a:solidFill>
              </a:endParaRPr>
            </a:p>
          </p:txBody>
        </p:sp>
        <p:sp>
          <p:nvSpPr>
            <p:cNvPr id="26" name="Freeform 25"/>
            <p:cNvSpPr>
              <a:spLocks noEditPoints="1"/>
            </p:cNvSpPr>
            <p:nvPr/>
          </p:nvSpPr>
          <p:spPr bwMode="auto">
            <a:xfrm>
              <a:off x="8865840" y="6741467"/>
              <a:ext cx="31171" cy="44022"/>
            </a:xfrm>
            <a:custGeom>
              <a:avLst/>
              <a:gdLst>
                <a:gd name="T0" fmla="*/ 627434408 w 182"/>
                <a:gd name="T1" fmla="*/ 1930842020 h 248"/>
                <a:gd name="T2" fmla="*/ 376467904 w 182"/>
                <a:gd name="T3" fmla="*/ 1868540196 h 248"/>
                <a:gd name="T4" fmla="*/ 167323101 w 182"/>
                <a:gd name="T5" fmla="*/ 1681713805 h 248"/>
                <a:gd name="T6" fmla="*/ 41821701 w 182"/>
                <a:gd name="T7" fmla="*/ 1385839502 h 248"/>
                <a:gd name="T8" fmla="*/ 0 w 182"/>
                <a:gd name="T9" fmla="*/ 965440631 h 248"/>
                <a:gd name="T10" fmla="*/ 13940631 w 182"/>
                <a:gd name="T11" fmla="*/ 731868152 h 248"/>
                <a:gd name="T12" fmla="*/ 111560960 w 182"/>
                <a:gd name="T13" fmla="*/ 358136488 h 248"/>
                <a:gd name="T14" fmla="*/ 292788014 w 182"/>
                <a:gd name="T15" fmla="*/ 124564206 h 248"/>
                <a:gd name="T16" fmla="*/ 515873448 w 182"/>
                <a:gd name="T17" fmla="*/ 15555735 h 248"/>
                <a:gd name="T18" fmla="*/ 641374848 w 182"/>
                <a:gd name="T19" fmla="*/ 0 h 248"/>
                <a:gd name="T20" fmla="*/ 906281982 w 182"/>
                <a:gd name="T21" fmla="*/ 62301626 h 248"/>
                <a:gd name="T22" fmla="*/ 1101486154 w 182"/>
                <a:gd name="T23" fmla="*/ 249128215 h 248"/>
                <a:gd name="T24" fmla="*/ 1226987554 w 182"/>
                <a:gd name="T25" fmla="*/ 560558055 h 248"/>
                <a:gd name="T26" fmla="*/ 1268809256 w 182"/>
                <a:gd name="T27" fmla="*/ 965440631 h 248"/>
                <a:gd name="T28" fmla="*/ 1254868816 w 182"/>
                <a:gd name="T29" fmla="*/ 1105560573 h 248"/>
                <a:gd name="T30" fmla="*/ 1226987554 w 182"/>
                <a:gd name="T31" fmla="*/ 1339133053 h 248"/>
                <a:gd name="T32" fmla="*/ 1171225413 w 182"/>
                <a:gd name="T33" fmla="*/ 1525998687 h 248"/>
                <a:gd name="T34" fmla="*/ 1087545523 w 182"/>
                <a:gd name="T35" fmla="*/ 1681713805 h 248"/>
                <a:gd name="T36" fmla="*/ 948103493 w 182"/>
                <a:gd name="T37" fmla="*/ 1837428725 h 248"/>
                <a:gd name="T38" fmla="*/ 738958881 w 182"/>
                <a:gd name="T39" fmla="*/ 1930842020 h 248"/>
                <a:gd name="T40" fmla="*/ 627434408 w 182"/>
                <a:gd name="T41" fmla="*/ 1930842020 h 248"/>
                <a:gd name="T42" fmla="*/ 641374848 w 182"/>
                <a:gd name="T43" fmla="*/ 1572705334 h 248"/>
                <a:gd name="T44" fmla="*/ 738958881 w 182"/>
                <a:gd name="T45" fmla="*/ 1525998687 h 248"/>
                <a:gd name="T46" fmla="*/ 794757509 w 182"/>
                <a:gd name="T47" fmla="*/ 1370283766 h 248"/>
                <a:gd name="T48" fmla="*/ 836579211 w 182"/>
                <a:gd name="T49" fmla="*/ 965440631 h 248"/>
                <a:gd name="T50" fmla="*/ 836579211 w 182"/>
                <a:gd name="T51" fmla="*/ 762979821 h 248"/>
                <a:gd name="T52" fmla="*/ 794757509 w 182"/>
                <a:gd name="T53" fmla="*/ 560558055 h 248"/>
                <a:gd name="T54" fmla="*/ 738958881 w 182"/>
                <a:gd name="T55" fmla="*/ 404843135 h 248"/>
                <a:gd name="T56" fmla="*/ 627434408 w 182"/>
                <a:gd name="T57" fmla="*/ 358136488 h 248"/>
                <a:gd name="T58" fmla="*/ 571672076 w 182"/>
                <a:gd name="T59" fmla="*/ 373692421 h 248"/>
                <a:gd name="T60" fmla="*/ 487992377 w 182"/>
                <a:gd name="T61" fmla="*/ 482700694 h 248"/>
                <a:gd name="T62" fmla="*/ 446170676 w 182"/>
                <a:gd name="T63" fmla="*/ 654010791 h 248"/>
                <a:gd name="T64" fmla="*/ 418289605 w 182"/>
                <a:gd name="T65" fmla="*/ 965440631 h 248"/>
                <a:gd name="T66" fmla="*/ 432230045 w 182"/>
                <a:gd name="T67" fmla="*/ 1198973868 h 248"/>
                <a:gd name="T68" fmla="*/ 460111307 w 182"/>
                <a:gd name="T69" fmla="*/ 1385839502 h 248"/>
                <a:gd name="T70" fmla="*/ 529850566 w 182"/>
                <a:gd name="T71" fmla="*/ 1525998687 h 248"/>
                <a:gd name="T72" fmla="*/ 641374848 w 182"/>
                <a:gd name="T73" fmla="*/ 1572705334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2"/>
                <a:gd name="T112" fmla="*/ 0 h 248"/>
                <a:gd name="T113" fmla="*/ 182 w 182"/>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2" h="248">
                  <a:moveTo>
                    <a:pt x="90" y="248"/>
                  </a:moveTo>
                  <a:lnTo>
                    <a:pt x="90" y="248"/>
                  </a:lnTo>
                  <a:lnTo>
                    <a:pt x="70" y="246"/>
                  </a:lnTo>
                  <a:lnTo>
                    <a:pt x="54" y="240"/>
                  </a:lnTo>
                  <a:lnTo>
                    <a:pt x="38" y="230"/>
                  </a:lnTo>
                  <a:lnTo>
                    <a:pt x="24" y="216"/>
                  </a:lnTo>
                  <a:lnTo>
                    <a:pt x="14" y="198"/>
                  </a:lnTo>
                  <a:lnTo>
                    <a:pt x="6" y="178"/>
                  </a:lnTo>
                  <a:lnTo>
                    <a:pt x="2" y="152"/>
                  </a:lnTo>
                  <a:lnTo>
                    <a:pt x="0" y="124"/>
                  </a:lnTo>
                  <a:lnTo>
                    <a:pt x="2" y="94"/>
                  </a:lnTo>
                  <a:lnTo>
                    <a:pt x="8" y="68"/>
                  </a:lnTo>
                  <a:lnTo>
                    <a:pt x="16" y="46"/>
                  </a:lnTo>
                  <a:lnTo>
                    <a:pt x="28" y="30"/>
                  </a:lnTo>
                  <a:lnTo>
                    <a:pt x="42" y="16"/>
                  </a:lnTo>
                  <a:lnTo>
                    <a:pt x="58" y="6"/>
                  </a:lnTo>
                  <a:lnTo>
                    <a:pt x="74" y="2"/>
                  </a:lnTo>
                  <a:lnTo>
                    <a:pt x="92" y="0"/>
                  </a:lnTo>
                  <a:lnTo>
                    <a:pt x="112" y="2"/>
                  </a:lnTo>
                  <a:lnTo>
                    <a:pt x="130" y="8"/>
                  </a:lnTo>
                  <a:lnTo>
                    <a:pt x="144" y="18"/>
                  </a:lnTo>
                  <a:lnTo>
                    <a:pt x="158" y="32"/>
                  </a:lnTo>
                  <a:lnTo>
                    <a:pt x="168" y="50"/>
                  </a:lnTo>
                  <a:lnTo>
                    <a:pt x="176" y="72"/>
                  </a:lnTo>
                  <a:lnTo>
                    <a:pt x="180" y="96"/>
                  </a:lnTo>
                  <a:lnTo>
                    <a:pt x="182" y="124"/>
                  </a:lnTo>
                  <a:lnTo>
                    <a:pt x="180" y="142"/>
                  </a:lnTo>
                  <a:lnTo>
                    <a:pt x="178" y="158"/>
                  </a:lnTo>
                  <a:lnTo>
                    <a:pt x="176" y="172"/>
                  </a:lnTo>
                  <a:lnTo>
                    <a:pt x="172" y="184"/>
                  </a:lnTo>
                  <a:lnTo>
                    <a:pt x="168" y="196"/>
                  </a:lnTo>
                  <a:lnTo>
                    <a:pt x="162" y="206"/>
                  </a:lnTo>
                  <a:lnTo>
                    <a:pt x="156" y="216"/>
                  </a:lnTo>
                  <a:lnTo>
                    <a:pt x="150" y="224"/>
                  </a:lnTo>
                  <a:lnTo>
                    <a:pt x="136" y="236"/>
                  </a:lnTo>
                  <a:lnTo>
                    <a:pt x="120" y="244"/>
                  </a:lnTo>
                  <a:lnTo>
                    <a:pt x="106" y="248"/>
                  </a:lnTo>
                  <a:lnTo>
                    <a:pt x="92" y="248"/>
                  </a:lnTo>
                  <a:lnTo>
                    <a:pt x="90" y="248"/>
                  </a:lnTo>
                  <a:close/>
                  <a:moveTo>
                    <a:pt x="92" y="202"/>
                  </a:moveTo>
                  <a:lnTo>
                    <a:pt x="92" y="202"/>
                  </a:lnTo>
                  <a:lnTo>
                    <a:pt x="100" y="200"/>
                  </a:lnTo>
                  <a:lnTo>
                    <a:pt x="106" y="196"/>
                  </a:lnTo>
                  <a:lnTo>
                    <a:pt x="112" y="188"/>
                  </a:lnTo>
                  <a:lnTo>
                    <a:pt x="114" y="176"/>
                  </a:lnTo>
                  <a:lnTo>
                    <a:pt x="120" y="152"/>
                  </a:lnTo>
                  <a:lnTo>
                    <a:pt x="120" y="124"/>
                  </a:lnTo>
                  <a:lnTo>
                    <a:pt x="120" y="98"/>
                  </a:lnTo>
                  <a:lnTo>
                    <a:pt x="118" y="84"/>
                  </a:lnTo>
                  <a:lnTo>
                    <a:pt x="114" y="72"/>
                  </a:lnTo>
                  <a:lnTo>
                    <a:pt x="110" y="62"/>
                  </a:lnTo>
                  <a:lnTo>
                    <a:pt x="106" y="52"/>
                  </a:lnTo>
                  <a:lnTo>
                    <a:pt x="100" y="48"/>
                  </a:lnTo>
                  <a:lnTo>
                    <a:pt x="90" y="46"/>
                  </a:lnTo>
                  <a:lnTo>
                    <a:pt x="82" y="48"/>
                  </a:lnTo>
                  <a:lnTo>
                    <a:pt x="76" y="52"/>
                  </a:lnTo>
                  <a:lnTo>
                    <a:pt x="70" y="62"/>
                  </a:lnTo>
                  <a:lnTo>
                    <a:pt x="66" y="72"/>
                  </a:lnTo>
                  <a:lnTo>
                    <a:pt x="64" y="84"/>
                  </a:lnTo>
                  <a:lnTo>
                    <a:pt x="62" y="98"/>
                  </a:lnTo>
                  <a:lnTo>
                    <a:pt x="60" y="124"/>
                  </a:lnTo>
                  <a:lnTo>
                    <a:pt x="62" y="154"/>
                  </a:lnTo>
                  <a:lnTo>
                    <a:pt x="64" y="166"/>
                  </a:lnTo>
                  <a:lnTo>
                    <a:pt x="66" y="178"/>
                  </a:lnTo>
                  <a:lnTo>
                    <a:pt x="70" y="188"/>
                  </a:lnTo>
                  <a:lnTo>
                    <a:pt x="76" y="196"/>
                  </a:lnTo>
                  <a:lnTo>
                    <a:pt x="82" y="200"/>
                  </a:lnTo>
                  <a:lnTo>
                    <a:pt x="92" y="202"/>
                  </a:lnTo>
                  <a:close/>
                </a:path>
              </a:pathLst>
            </a:custGeom>
            <a:solidFill>
              <a:srgbClr val="FFFFFF"/>
            </a:solidFill>
            <a:ln w="9525">
              <a:noFill/>
              <a:round/>
              <a:headEnd/>
              <a:tailEnd/>
            </a:ln>
          </p:spPr>
          <p:txBody>
            <a:bodyPr/>
            <a:lstStyle/>
            <a:p>
              <a:endParaRPr lang="en-US">
                <a:solidFill>
                  <a:srgbClr val="FFFFFF"/>
                </a:solidFill>
              </a:endParaRPr>
            </a:p>
          </p:txBody>
        </p:sp>
        <p:sp>
          <p:nvSpPr>
            <p:cNvPr id="27" name="Freeform 26"/>
            <p:cNvSpPr>
              <a:spLocks noEditPoints="1"/>
            </p:cNvSpPr>
            <p:nvPr/>
          </p:nvSpPr>
          <p:spPr bwMode="auto">
            <a:xfrm>
              <a:off x="8904535" y="6724288"/>
              <a:ext cx="31171" cy="61201"/>
            </a:xfrm>
            <a:custGeom>
              <a:avLst/>
              <a:gdLst>
                <a:gd name="T0" fmla="*/ 432230045 w 182"/>
                <a:gd name="T1" fmla="*/ 0 h 346"/>
                <a:gd name="T2" fmla="*/ 432230045 w 182"/>
                <a:gd name="T3" fmla="*/ 970670630 h 346"/>
                <a:gd name="T4" fmla="*/ 501932817 w 182"/>
                <a:gd name="T5" fmla="*/ 878225818 h 346"/>
                <a:gd name="T6" fmla="*/ 669256109 w 182"/>
                <a:gd name="T7" fmla="*/ 770373438 h 346"/>
                <a:gd name="T8" fmla="*/ 780816879 w 182"/>
                <a:gd name="T9" fmla="*/ 754966068 h 346"/>
                <a:gd name="T10" fmla="*/ 892341352 w 182"/>
                <a:gd name="T11" fmla="*/ 770373438 h 346"/>
                <a:gd name="T12" fmla="*/ 1073605084 w 182"/>
                <a:gd name="T13" fmla="*/ 909040755 h 346"/>
                <a:gd name="T14" fmla="*/ 1199106484 w 182"/>
                <a:gd name="T15" fmla="*/ 1140152688 h 346"/>
                <a:gd name="T16" fmla="*/ 1254868816 w 182"/>
                <a:gd name="T17" fmla="*/ 1479117000 h 346"/>
                <a:gd name="T18" fmla="*/ 1268809256 w 182"/>
                <a:gd name="T19" fmla="*/ 1664006625 h 346"/>
                <a:gd name="T20" fmla="*/ 1226987554 w 182"/>
                <a:gd name="T21" fmla="*/ 2095415750 h 346"/>
                <a:gd name="T22" fmla="*/ 1101486154 w 182"/>
                <a:gd name="T23" fmla="*/ 2147483647 h 346"/>
                <a:gd name="T24" fmla="*/ 934163053 w 182"/>
                <a:gd name="T25" fmla="*/ 2147483647 h 346"/>
                <a:gd name="T26" fmla="*/ 725018250 w 182"/>
                <a:gd name="T27" fmla="*/ 2147483647 h 346"/>
                <a:gd name="T28" fmla="*/ 613493777 w 182"/>
                <a:gd name="T29" fmla="*/ 2147483647 h 346"/>
                <a:gd name="T30" fmla="*/ 460111307 w 182"/>
                <a:gd name="T31" fmla="*/ 2147483647 h 346"/>
                <a:gd name="T32" fmla="*/ 376467904 w 182"/>
                <a:gd name="T33" fmla="*/ 2147483647 h 346"/>
                <a:gd name="T34" fmla="*/ 0 w 182"/>
                <a:gd name="T35" fmla="*/ 2147483647 h 346"/>
                <a:gd name="T36" fmla="*/ 13940631 w 182"/>
                <a:gd name="T37" fmla="*/ 2110823318 h 346"/>
                <a:gd name="T38" fmla="*/ 432230045 w 182"/>
                <a:gd name="T39" fmla="*/ 1972156000 h 346"/>
                <a:gd name="T40" fmla="*/ 432230045 w 182"/>
                <a:gd name="T41" fmla="*/ 2049193443 h 346"/>
                <a:gd name="T42" fmla="*/ 446170676 w 182"/>
                <a:gd name="T43" fmla="*/ 2095415750 h 346"/>
                <a:gd name="T44" fmla="*/ 529850566 w 182"/>
                <a:gd name="T45" fmla="*/ 2147483647 h 346"/>
                <a:gd name="T46" fmla="*/ 613493777 w 182"/>
                <a:gd name="T47" fmla="*/ 2147483647 h 346"/>
                <a:gd name="T48" fmla="*/ 669256109 w 182"/>
                <a:gd name="T49" fmla="*/ 2147483647 h 346"/>
                <a:gd name="T50" fmla="*/ 752935808 w 182"/>
                <a:gd name="T51" fmla="*/ 2147483647 h 346"/>
                <a:gd name="T52" fmla="*/ 808698140 w 182"/>
                <a:gd name="T53" fmla="*/ 2049193443 h 346"/>
                <a:gd name="T54" fmla="*/ 836579211 w 182"/>
                <a:gd name="T55" fmla="*/ 1694821563 h 346"/>
                <a:gd name="T56" fmla="*/ 836579211 w 182"/>
                <a:gd name="T57" fmla="*/ 1479117000 h 346"/>
                <a:gd name="T58" fmla="*/ 794757509 w 182"/>
                <a:gd name="T59" fmla="*/ 1294227375 h 346"/>
                <a:gd name="T60" fmla="*/ 711077619 w 182"/>
                <a:gd name="T61" fmla="*/ 1186375193 h 346"/>
                <a:gd name="T62" fmla="*/ 613493777 w 182"/>
                <a:gd name="T63" fmla="*/ 1140152688 h 346"/>
                <a:gd name="T64" fmla="*/ 557731636 w 182"/>
                <a:gd name="T65" fmla="*/ 1155560255 h 346"/>
                <a:gd name="T66" fmla="*/ 474051746 w 182"/>
                <a:gd name="T67" fmla="*/ 1263412438 h 346"/>
                <a:gd name="T68" fmla="*/ 446170676 w 182"/>
                <a:gd name="T69" fmla="*/ 1340449880 h 346"/>
                <a:gd name="T70" fmla="*/ 432230045 w 182"/>
                <a:gd name="T71" fmla="*/ 1972156000 h 3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
                <a:gd name="T109" fmla="*/ 0 h 346"/>
                <a:gd name="T110" fmla="*/ 182 w 182"/>
                <a:gd name="T111" fmla="*/ 346 h 3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 h="346">
                  <a:moveTo>
                    <a:pt x="2" y="0"/>
                  </a:moveTo>
                  <a:lnTo>
                    <a:pt x="62" y="0"/>
                  </a:lnTo>
                  <a:lnTo>
                    <a:pt x="62" y="126"/>
                  </a:lnTo>
                  <a:lnTo>
                    <a:pt x="72" y="114"/>
                  </a:lnTo>
                  <a:lnTo>
                    <a:pt x="84" y="104"/>
                  </a:lnTo>
                  <a:lnTo>
                    <a:pt x="96" y="100"/>
                  </a:lnTo>
                  <a:lnTo>
                    <a:pt x="112" y="98"/>
                  </a:lnTo>
                  <a:lnTo>
                    <a:pt x="122" y="98"/>
                  </a:lnTo>
                  <a:lnTo>
                    <a:pt x="128" y="100"/>
                  </a:lnTo>
                  <a:lnTo>
                    <a:pt x="142" y="106"/>
                  </a:lnTo>
                  <a:lnTo>
                    <a:pt x="154" y="118"/>
                  </a:lnTo>
                  <a:lnTo>
                    <a:pt x="164" y="132"/>
                  </a:lnTo>
                  <a:lnTo>
                    <a:pt x="172" y="148"/>
                  </a:lnTo>
                  <a:lnTo>
                    <a:pt x="176" y="170"/>
                  </a:lnTo>
                  <a:lnTo>
                    <a:pt x="180" y="192"/>
                  </a:lnTo>
                  <a:lnTo>
                    <a:pt x="182" y="216"/>
                  </a:lnTo>
                  <a:lnTo>
                    <a:pt x="180" y="246"/>
                  </a:lnTo>
                  <a:lnTo>
                    <a:pt x="176" y="272"/>
                  </a:lnTo>
                  <a:lnTo>
                    <a:pt x="168" y="294"/>
                  </a:lnTo>
                  <a:lnTo>
                    <a:pt x="158" y="314"/>
                  </a:lnTo>
                  <a:lnTo>
                    <a:pt x="148" y="328"/>
                  </a:lnTo>
                  <a:lnTo>
                    <a:pt x="134" y="338"/>
                  </a:lnTo>
                  <a:lnTo>
                    <a:pt x="120" y="344"/>
                  </a:lnTo>
                  <a:lnTo>
                    <a:pt x="104" y="346"/>
                  </a:lnTo>
                  <a:lnTo>
                    <a:pt x="88" y="344"/>
                  </a:lnTo>
                  <a:lnTo>
                    <a:pt x="76" y="340"/>
                  </a:lnTo>
                  <a:lnTo>
                    <a:pt x="66" y="328"/>
                  </a:lnTo>
                  <a:lnTo>
                    <a:pt x="56" y="314"/>
                  </a:lnTo>
                  <a:lnTo>
                    <a:pt x="54" y="314"/>
                  </a:lnTo>
                  <a:lnTo>
                    <a:pt x="50" y="342"/>
                  </a:lnTo>
                  <a:lnTo>
                    <a:pt x="0" y="342"/>
                  </a:lnTo>
                  <a:lnTo>
                    <a:pt x="2" y="274"/>
                  </a:lnTo>
                  <a:lnTo>
                    <a:pt x="2" y="0"/>
                  </a:lnTo>
                  <a:close/>
                  <a:moveTo>
                    <a:pt x="62" y="256"/>
                  </a:moveTo>
                  <a:lnTo>
                    <a:pt x="62" y="256"/>
                  </a:lnTo>
                  <a:lnTo>
                    <a:pt x="62" y="266"/>
                  </a:lnTo>
                  <a:lnTo>
                    <a:pt x="64" y="272"/>
                  </a:lnTo>
                  <a:lnTo>
                    <a:pt x="68" y="284"/>
                  </a:lnTo>
                  <a:lnTo>
                    <a:pt x="76" y="292"/>
                  </a:lnTo>
                  <a:lnTo>
                    <a:pt x="82" y="296"/>
                  </a:lnTo>
                  <a:lnTo>
                    <a:pt x="88" y="298"/>
                  </a:lnTo>
                  <a:lnTo>
                    <a:pt x="96" y="296"/>
                  </a:lnTo>
                  <a:lnTo>
                    <a:pt x="104" y="292"/>
                  </a:lnTo>
                  <a:lnTo>
                    <a:pt x="108" y="286"/>
                  </a:lnTo>
                  <a:lnTo>
                    <a:pt x="114" y="276"/>
                  </a:lnTo>
                  <a:lnTo>
                    <a:pt x="116" y="266"/>
                  </a:lnTo>
                  <a:lnTo>
                    <a:pt x="120" y="252"/>
                  </a:lnTo>
                  <a:lnTo>
                    <a:pt x="120" y="220"/>
                  </a:lnTo>
                  <a:lnTo>
                    <a:pt x="120" y="192"/>
                  </a:lnTo>
                  <a:lnTo>
                    <a:pt x="116" y="178"/>
                  </a:lnTo>
                  <a:lnTo>
                    <a:pt x="114" y="168"/>
                  </a:lnTo>
                  <a:lnTo>
                    <a:pt x="108" y="160"/>
                  </a:lnTo>
                  <a:lnTo>
                    <a:pt x="102" y="154"/>
                  </a:lnTo>
                  <a:lnTo>
                    <a:pt x="96" y="150"/>
                  </a:lnTo>
                  <a:lnTo>
                    <a:pt x="88" y="148"/>
                  </a:lnTo>
                  <a:lnTo>
                    <a:pt x="80" y="150"/>
                  </a:lnTo>
                  <a:lnTo>
                    <a:pt x="72" y="156"/>
                  </a:lnTo>
                  <a:lnTo>
                    <a:pt x="68" y="164"/>
                  </a:lnTo>
                  <a:lnTo>
                    <a:pt x="64" y="174"/>
                  </a:lnTo>
                  <a:lnTo>
                    <a:pt x="62" y="190"/>
                  </a:lnTo>
                  <a:lnTo>
                    <a:pt x="62" y="256"/>
                  </a:lnTo>
                  <a:close/>
                </a:path>
              </a:pathLst>
            </a:custGeom>
            <a:solidFill>
              <a:srgbClr val="FFFFFF"/>
            </a:solidFill>
            <a:ln w="9525">
              <a:noFill/>
              <a:round/>
              <a:headEnd/>
              <a:tailEnd/>
            </a:ln>
          </p:spPr>
          <p:txBody>
            <a:bodyPr/>
            <a:lstStyle/>
            <a:p>
              <a:endParaRPr lang="en-US">
                <a:solidFill>
                  <a:srgbClr val="FFFFFF"/>
                </a:solidFill>
              </a:endParaRPr>
            </a:p>
          </p:txBody>
        </p:sp>
        <p:sp>
          <p:nvSpPr>
            <p:cNvPr id="28" name="Freeform 27"/>
            <p:cNvSpPr>
              <a:spLocks noEditPoints="1"/>
            </p:cNvSpPr>
            <p:nvPr/>
          </p:nvSpPr>
          <p:spPr bwMode="auto">
            <a:xfrm>
              <a:off x="8942156" y="6741467"/>
              <a:ext cx="31171" cy="44022"/>
            </a:xfrm>
            <a:custGeom>
              <a:avLst/>
              <a:gdLst>
                <a:gd name="T0" fmla="*/ 447139395 w 176"/>
                <a:gd name="T1" fmla="*/ 1109628385 h 250"/>
                <a:gd name="T2" fmla="*/ 493383008 w 176"/>
                <a:gd name="T3" fmla="*/ 1307239371 h 250"/>
                <a:gd name="T4" fmla="*/ 570455762 w 176"/>
                <a:gd name="T5" fmla="*/ 1444043966 h 250"/>
                <a:gd name="T6" fmla="*/ 693811441 w 176"/>
                <a:gd name="T7" fmla="*/ 1520042172 h 250"/>
                <a:gd name="T8" fmla="*/ 863410535 w 176"/>
                <a:gd name="T9" fmla="*/ 1550464734 h 250"/>
                <a:gd name="T10" fmla="*/ 955936875 w 176"/>
                <a:gd name="T11" fmla="*/ 1535272721 h 250"/>
                <a:gd name="T12" fmla="*/ 1202608921 w 176"/>
                <a:gd name="T13" fmla="*/ 1474466528 h 250"/>
                <a:gd name="T14" fmla="*/ 1264267204 w 176"/>
                <a:gd name="T15" fmla="*/ 1808881912 h 250"/>
                <a:gd name="T16" fmla="*/ 1048424299 w 176"/>
                <a:gd name="T17" fmla="*/ 1869688302 h 250"/>
                <a:gd name="T18" fmla="*/ 770923112 w 176"/>
                <a:gd name="T19" fmla="*/ 1900072131 h 250"/>
                <a:gd name="T20" fmla="*/ 601324018 w 176"/>
                <a:gd name="T21" fmla="*/ 1884880118 h 250"/>
                <a:gd name="T22" fmla="*/ 308369245 w 176"/>
                <a:gd name="T23" fmla="*/ 1763267535 h 250"/>
                <a:gd name="T24" fmla="*/ 107941009 w 176"/>
                <a:gd name="T25" fmla="*/ 1520042172 h 250"/>
                <a:gd name="T26" fmla="*/ 15414472 w 176"/>
                <a:gd name="T27" fmla="*/ 1185626788 h 250"/>
                <a:gd name="T28" fmla="*/ 0 w 176"/>
                <a:gd name="T29" fmla="*/ 988054535 h 250"/>
                <a:gd name="T30" fmla="*/ 61658282 w 176"/>
                <a:gd name="T31" fmla="*/ 577640747 h 250"/>
                <a:gd name="T32" fmla="*/ 215842905 w 176"/>
                <a:gd name="T33" fmla="*/ 273609191 h 250"/>
                <a:gd name="T34" fmla="*/ 447139395 w 176"/>
                <a:gd name="T35" fmla="*/ 75998206 h 250"/>
                <a:gd name="T36" fmla="*/ 724640582 w 176"/>
                <a:gd name="T37" fmla="*/ 0 h 250"/>
                <a:gd name="T38" fmla="*/ 863410535 w 176"/>
                <a:gd name="T39" fmla="*/ 15192013 h 250"/>
                <a:gd name="T40" fmla="*/ 1094668109 w 176"/>
                <a:gd name="T41" fmla="*/ 136804596 h 250"/>
                <a:gd name="T42" fmla="*/ 1264267204 w 176"/>
                <a:gd name="T43" fmla="*/ 364799213 h 250"/>
                <a:gd name="T44" fmla="*/ 1341379072 w 176"/>
                <a:gd name="T45" fmla="*/ 668830966 h 250"/>
                <a:gd name="T46" fmla="*/ 1356793544 w 176"/>
                <a:gd name="T47" fmla="*/ 866441755 h 250"/>
                <a:gd name="T48" fmla="*/ 1341379072 w 176"/>
                <a:gd name="T49" fmla="*/ 1109628385 h 250"/>
                <a:gd name="T50" fmla="*/ 925068818 w 176"/>
                <a:gd name="T51" fmla="*/ 790443549 h 250"/>
                <a:gd name="T52" fmla="*/ 909654346 w 176"/>
                <a:gd name="T53" fmla="*/ 608024576 h 250"/>
                <a:gd name="T54" fmla="*/ 863410535 w 176"/>
                <a:gd name="T55" fmla="*/ 471219980 h 250"/>
                <a:gd name="T56" fmla="*/ 801752253 w 176"/>
                <a:gd name="T57" fmla="*/ 380029959 h 250"/>
                <a:gd name="T58" fmla="*/ 693811441 w 176"/>
                <a:gd name="T59" fmla="*/ 349607397 h 250"/>
                <a:gd name="T60" fmla="*/ 647567631 w 176"/>
                <a:gd name="T61" fmla="*/ 349607397 h 250"/>
                <a:gd name="T62" fmla="*/ 555041291 w 176"/>
                <a:gd name="T63" fmla="*/ 425605603 h 250"/>
                <a:gd name="T64" fmla="*/ 477968536 w 176"/>
                <a:gd name="T65" fmla="*/ 638408405 h 250"/>
                <a:gd name="T66" fmla="*/ 925068818 w 176"/>
                <a:gd name="T67" fmla="*/ 790443549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250"/>
                <a:gd name="T104" fmla="*/ 176 w 176"/>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250">
                  <a:moveTo>
                    <a:pt x="58" y="146"/>
                  </a:moveTo>
                  <a:lnTo>
                    <a:pt x="58" y="146"/>
                  </a:lnTo>
                  <a:lnTo>
                    <a:pt x="60" y="160"/>
                  </a:lnTo>
                  <a:lnTo>
                    <a:pt x="64" y="172"/>
                  </a:lnTo>
                  <a:lnTo>
                    <a:pt x="68" y="182"/>
                  </a:lnTo>
                  <a:lnTo>
                    <a:pt x="74" y="190"/>
                  </a:lnTo>
                  <a:lnTo>
                    <a:pt x="82" y="196"/>
                  </a:lnTo>
                  <a:lnTo>
                    <a:pt x="90" y="200"/>
                  </a:lnTo>
                  <a:lnTo>
                    <a:pt x="100" y="202"/>
                  </a:lnTo>
                  <a:lnTo>
                    <a:pt x="112" y="204"/>
                  </a:lnTo>
                  <a:lnTo>
                    <a:pt x="124" y="202"/>
                  </a:lnTo>
                  <a:lnTo>
                    <a:pt x="136" y="200"/>
                  </a:lnTo>
                  <a:lnTo>
                    <a:pt x="156" y="194"/>
                  </a:lnTo>
                  <a:lnTo>
                    <a:pt x="164" y="238"/>
                  </a:lnTo>
                  <a:lnTo>
                    <a:pt x="152" y="242"/>
                  </a:lnTo>
                  <a:lnTo>
                    <a:pt x="136" y="246"/>
                  </a:lnTo>
                  <a:lnTo>
                    <a:pt x="118" y="248"/>
                  </a:lnTo>
                  <a:lnTo>
                    <a:pt x="100" y="250"/>
                  </a:lnTo>
                  <a:lnTo>
                    <a:pt x="78" y="248"/>
                  </a:lnTo>
                  <a:lnTo>
                    <a:pt x="58" y="242"/>
                  </a:lnTo>
                  <a:lnTo>
                    <a:pt x="40" y="232"/>
                  </a:lnTo>
                  <a:lnTo>
                    <a:pt x="26" y="218"/>
                  </a:lnTo>
                  <a:lnTo>
                    <a:pt x="14" y="200"/>
                  </a:lnTo>
                  <a:lnTo>
                    <a:pt x="6" y="180"/>
                  </a:lnTo>
                  <a:lnTo>
                    <a:pt x="2" y="156"/>
                  </a:lnTo>
                  <a:lnTo>
                    <a:pt x="0" y="130"/>
                  </a:lnTo>
                  <a:lnTo>
                    <a:pt x="2" y="102"/>
                  </a:lnTo>
                  <a:lnTo>
                    <a:pt x="8" y="76"/>
                  </a:lnTo>
                  <a:lnTo>
                    <a:pt x="16" y="54"/>
                  </a:lnTo>
                  <a:lnTo>
                    <a:pt x="28" y="36"/>
                  </a:lnTo>
                  <a:lnTo>
                    <a:pt x="42" y="20"/>
                  </a:lnTo>
                  <a:lnTo>
                    <a:pt x="58" y="10"/>
                  </a:lnTo>
                  <a:lnTo>
                    <a:pt x="76" y="4"/>
                  </a:lnTo>
                  <a:lnTo>
                    <a:pt x="94" y="0"/>
                  </a:lnTo>
                  <a:lnTo>
                    <a:pt x="112" y="2"/>
                  </a:lnTo>
                  <a:lnTo>
                    <a:pt x="130" y="8"/>
                  </a:lnTo>
                  <a:lnTo>
                    <a:pt x="142" y="18"/>
                  </a:lnTo>
                  <a:lnTo>
                    <a:pt x="154" y="32"/>
                  </a:lnTo>
                  <a:lnTo>
                    <a:pt x="164" y="48"/>
                  </a:lnTo>
                  <a:lnTo>
                    <a:pt x="170" y="66"/>
                  </a:lnTo>
                  <a:lnTo>
                    <a:pt x="174" y="88"/>
                  </a:lnTo>
                  <a:lnTo>
                    <a:pt x="176" y="114"/>
                  </a:lnTo>
                  <a:lnTo>
                    <a:pt x="174" y="134"/>
                  </a:lnTo>
                  <a:lnTo>
                    <a:pt x="174" y="146"/>
                  </a:lnTo>
                  <a:lnTo>
                    <a:pt x="58" y="146"/>
                  </a:lnTo>
                  <a:close/>
                  <a:moveTo>
                    <a:pt x="120" y="104"/>
                  </a:moveTo>
                  <a:lnTo>
                    <a:pt x="120" y="104"/>
                  </a:lnTo>
                  <a:lnTo>
                    <a:pt x="118" y="80"/>
                  </a:lnTo>
                  <a:lnTo>
                    <a:pt x="116" y="70"/>
                  </a:lnTo>
                  <a:lnTo>
                    <a:pt x="112" y="62"/>
                  </a:lnTo>
                  <a:lnTo>
                    <a:pt x="108" y="54"/>
                  </a:lnTo>
                  <a:lnTo>
                    <a:pt x="104" y="50"/>
                  </a:lnTo>
                  <a:lnTo>
                    <a:pt x="98" y="46"/>
                  </a:lnTo>
                  <a:lnTo>
                    <a:pt x="90" y="46"/>
                  </a:lnTo>
                  <a:lnTo>
                    <a:pt x="84" y="46"/>
                  </a:lnTo>
                  <a:lnTo>
                    <a:pt x="76" y="50"/>
                  </a:lnTo>
                  <a:lnTo>
                    <a:pt x="72" y="56"/>
                  </a:lnTo>
                  <a:lnTo>
                    <a:pt x="66" y="64"/>
                  </a:lnTo>
                  <a:lnTo>
                    <a:pt x="62" y="84"/>
                  </a:lnTo>
                  <a:lnTo>
                    <a:pt x="58" y="104"/>
                  </a:lnTo>
                  <a:lnTo>
                    <a:pt x="120" y="104"/>
                  </a:lnTo>
                  <a:close/>
                </a:path>
              </a:pathLst>
            </a:custGeom>
            <a:solidFill>
              <a:srgbClr val="FFFFFF"/>
            </a:solidFill>
            <a:ln w="9525">
              <a:noFill/>
              <a:round/>
              <a:headEnd/>
              <a:tailEnd/>
            </a:ln>
          </p:spPr>
          <p:txBody>
            <a:bodyPr/>
            <a:lstStyle/>
            <a:p>
              <a:endParaRPr lang="en-US">
                <a:solidFill>
                  <a:srgbClr val="FFFFFF"/>
                </a:solidFill>
              </a:endParaRPr>
            </a:p>
          </p:txBody>
        </p:sp>
        <p:sp>
          <p:nvSpPr>
            <p:cNvPr id="29" name="Freeform 28"/>
            <p:cNvSpPr>
              <a:spLocks/>
            </p:cNvSpPr>
            <p:nvPr/>
          </p:nvSpPr>
          <p:spPr bwMode="auto">
            <a:xfrm>
              <a:off x="8904535" y="6528874"/>
              <a:ext cx="68791" cy="165350"/>
            </a:xfrm>
            <a:custGeom>
              <a:avLst/>
              <a:gdLst>
                <a:gd name="T0" fmla="*/ 0 w 386"/>
                <a:gd name="T1" fmla="*/ 0 h 920"/>
                <a:gd name="T2" fmla="*/ 2147483647 w 386"/>
                <a:gd name="T3" fmla="*/ 0 h 920"/>
                <a:gd name="T4" fmla="*/ 2147483647 w 386"/>
                <a:gd name="T5" fmla="*/ 2147483647 h 920"/>
                <a:gd name="T6" fmla="*/ 0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0" y="0"/>
                  </a:moveTo>
                  <a:lnTo>
                    <a:pt x="386" y="0"/>
                  </a:lnTo>
                  <a:lnTo>
                    <a:pt x="386" y="920"/>
                  </a:lnTo>
                  <a:lnTo>
                    <a:pt x="0" y="0"/>
                  </a:lnTo>
                  <a:close/>
                </a:path>
              </a:pathLst>
            </a:custGeom>
            <a:solidFill>
              <a:srgbClr val="FFFFFF"/>
            </a:solidFill>
            <a:ln w="9525">
              <a:noFill/>
              <a:round/>
              <a:headEnd/>
              <a:tailEnd/>
            </a:ln>
          </p:spPr>
          <p:txBody>
            <a:bodyPr/>
            <a:lstStyle/>
            <a:p>
              <a:endParaRPr lang="en-US">
                <a:solidFill>
                  <a:srgbClr val="FFFFFF"/>
                </a:solidFill>
              </a:endParaRPr>
            </a:p>
          </p:txBody>
        </p:sp>
        <p:sp>
          <p:nvSpPr>
            <p:cNvPr id="30" name="Freeform 29"/>
            <p:cNvSpPr>
              <a:spLocks/>
            </p:cNvSpPr>
            <p:nvPr/>
          </p:nvSpPr>
          <p:spPr bwMode="auto">
            <a:xfrm>
              <a:off x="8786300" y="6528874"/>
              <a:ext cx="68791" cy="165350"/>
            </a:xfrm>
            <a:custGeom>
              <a:avLst/>
              <a:gdLst>
                <a:gd name="T0" fmla="*/ 2147483647 w 386"/>
                <a:gd name="T1" fmla="*/ 0 h 920"/>
                <a:gd name="T2" fmla="*/ 0 w 386"/>
                <a:gd name="T3" fmla="*/ 0 h 920"/>
                <a:gd name="T4" fmla="*/ 0 w 386"/>
                <a:gd name="T5" fmla="*/ 2147483647 h 920"/>
                <a:gd name="T6" fmla="*/ 2147483647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386" y="0"/>
                  </a:moveTo>
                  <a:lnTo>
                    <a:pt x="0" y="0"/>
                  </a:lnTo>
                  <a:lnTo>
                    <a:pt x="0" y="920"/>
                  </a:lnTo>
                  <a:lnTo>
                    <a:pt x="386" y="0"/>
                  </a:lnTo>
                  <a:close/>
                </a:path>
              </a:pathLst>
            </a:custGeom>
            <a:solidFill>
              <a:srgbClr val="FFFFFF"/>
            </a:solidFill>
            <a:ln w="9525">
              <a:noFill/>
              <a:round/>
              <a:headEnd/>
              <a:tailEnd/>
            </a:ln>
          </p:spPr>
          <p:txBody>
            <a:bodyPr/>
            <a:lstStyle/>
            <a:p>
              <a:endParaRPr lang="en-US">
                <a:solidFill>
                  <a:srgbClr val="FFFFFF"/>
                </a:solidFill>
              </a:endParaRPr>
            </a:p>
          </p:txBody>
        </p:sp>
        <p:sp>
          <p:nvSpPr>
            <p:cNvPr id="31" name="Freeform 30"/>
            <p:cNvSpPr>
              <a:spLocks/>
            </p:cNvSpPr>
            <p:nvPr/>
          </p:nvSpPr>
          <p:spPr bwMode="auto">
            <a:xfrm>
              <a:off x="8849717" y="6589001"/>
              <a:ext cx="74166" cy="105223"/>
            </a:xfrm>
            <a:custGeom>
              <a:avLst/>
              <a:gdLst>
                <a:gd name="T0" fmla="*/ 1336771916 w 416"/>
                <a:gd name="T1" fmla="*/ 0 h 582"/>
                <a:gd name="T2" fmla="*/ 2147483647 w 416"/>
                <a:gd name="T3" fmla="*/ 2147483647 h 582"/>
                <a:gd name="T4" fmla="*/ 1997308539 w 416"/>
                <a:gd name="T5" fmla="*/ 2147483647 h 582"/>
                <a:gd name="T6" fmla="*/ 1415424145 w 416"/>
                <a:gd name="T7" fmla="*/ 2147483647 h 582"/>
                <a:gd name="T8" fmla="*/ 0 w 416"/>
                <a:gd name="T9" fmla="*/ 2147483647 h 582"/>
                <a:gd name="T10" fmla="*/ 1336771916 w 416"/>
                <a:gd name="T11" fmla="*/ 0 h 582"/>
                <a:gd name="T12" fmla="*/ 0 60000 65536"/>
                <a:gd name="T13" fmla="*/ 0 60000 65536"/>
                <a:gd name="T14" fmla="*/ 0 60000 65536"/>
                <a:gd name="T15" fmla="*/ 0 60000 65536"/>
                <a:gd name="T16" fmla="*/ 0 60000 65536"/>
                <a:gd name="T17" fmla="*/ 0 60000 65536"/>
                <a:gd name="T18" fmla="*/ 0 w 416"/>
                <a:gd name="T19" fmla="*/ 0 h 582"/>
                <a:gd name="T20" fmla="*/ 416 w 416"/>
                <a:gd name="T21" fmla="*/ 582 h 582"/>
              </a:gdLst>
              <a:ahLst/>
              <a:cxnLst>
                <a:cxn ang="T12">
                  <a:pos x="T0" y="T1"/>
                </a:cxn>
                <a:cxn ang="T13">
                  <a:pos x="T2" y="T3"/>
                </a:cxn>
                <a:cxn ang="T14">
                  <a:pos x="T4" y="T5"/>
                </a:cxn>
                <a:cxn ang="T15">
                  <a:pos x="T6" y="T7"/>
                </a:cxn>
                <a:cxn ang="T16">
                  <a:pos x="T8" y="T9"/>
                </a:cxn>
                <a:cxn ang="T17">
                  <a:pos x="T10" y="T11"/>
                </a:cxn>
              </a:cxnLst>
              <a:rect l="T18" t="T19" r="T20" b="T21"/>
              <a:pathLst>
                <a:path w="416" h="582">
                  <a:moveTo>
                    <a:pt x="170" y="0"/>
                  </a:moveTo>
                  <a:lnTo>
                    <a:pt x="416" y="582"/>
                  </a:lnTo>
                  <a:lnTo>
                    <a:pt x="254" y="582"/>
                  </a:lnTo>
                  <a:lnTo>
                    <a:pt x="180" y="396"/>
                  </a:lnTo>
                  <a:lnTo>
                    <a:pt x="0" y="396"/>
                  </a:lnTo>
                  <a:lnTo>
                    <a:pt x="170" y="0"/>
                  </a:lnTo>
                  <a:close/>
                </a:path>
              </a:pathLst>
            </a:custGeom>
            <a:solidFill>
              <a:srgbClr val="FFFFFF"/>
            </a:solidFill>
            <a:ln w="9525">
              <a:noFill/>
              <a:round/>
              <a:headEnd/>
              <a:tailEnd/>
            </a:ln>
          </p:spPr>
          <p:txBody>
            <a:bodyPr/>
            <a:lstStyle/>
            <a:p>
              <a:endParaRPr lang="en-US">
                <a:solidFill>
                  <a:srgbClr val="FFFFFF"/>
                </a:solidFill>
              </a:endParaRPr>
            </a:p>
          </p:txBody>
        </p:sp>
        <p:sp>
          <p:nvSpPr>
            <p:cNvPr id="32" name="Freeform 31"/>
            <p:cNvSpPr>
              <a:spLocks noEditPoints="1"/>
            </p:cNvSpPr>
            <p:nvPr/>
          </p:nvSpPr>
          <p:spPr bwMode="auto">
            <a:xfrm>
              <a:off x="8977626" y="6528874"/>
              <a:ext cx="12899" cy="12884"/>
            </a:xfrm>
            <a:custGeom>
              <a:avLst/>
              <a:gdLst>
                <a:gd name="T0" fmla="*/ 287240651 w 72"/>
                <a:gd name="T1" fmla="*/ 0 h 72"/>
                <a:gd name="T2" fmla="*/ 398918740 w 72"/>
                <a:gd name="T3" fmla="*/ 15968860 h 72"/>
                <a:gd name="T4" fmla="*/ 494665623 w 72"/>
                <a:gd name="T5" fmla="*/ 79764775 h 72"/>
                <a:gd name="T6" fmla="*/ 558470370 w 72"/>
                <a:gd name="T7" fmla="*/ 175498211 h 72"/>
                <a:gd name="T8" fmla="*/ 574441339 w 72"/>
                <a:gd name="T9" fmla="*/ 287160744 h 72"/>
                <a:gd name="T10" fmla="*/ 574441339 w 72"/>
                <a:gd name="T11" fmla="*/ 335027562 h 72"/>
                <a:gd name="T12" fmla="*/ 526567997 w 72"/>
                <a:gd name="T13" fmla="*/ 446690095 h 72"/>
                <a:gd name="T14" fmla="*/ 446792281 w 72"/>
                <a:gd name="T15" fmla="*/ 526454871 h 72"/>
                <a:gd name="T16" fmla="*/ 351045398 w 72"/>
                <a:gd name="T17" fmla="*/ 558352829 h 72"/>
                <a:gd name="T18" fmla="*/ 287240651 w 72"/>
                <a:gd name="T19" fmla="*/ 574321688 h 72"/>
                <a:gd name="T20" fmla="*/ 175522599 w 72"/>
                <a:gd name="T21" fmla="*/ 542423730 h 72"/>
                <a:gd name="T22" fmla="*/ 79775715 w 72"/>
                <a:gd name="T23" fmla="*/ 494556913 h 72"/>
                <a:gd name="T24" fmla="*/ 15971169 w 72"/>
                <a:gd name="T25" fmla="*/ 398823278 h 72"/>
                <a:gd name="T26" fmla="*/ 0 w 72"/>
                <a:gd name="T27" fmla="*/ 287160744 h 72"/>
                <a:gd name="T28" fmla="*/ 0 w 72"/>
                <a:gd name="T29" fmla="*/ 223365028 h 72"/>
                <a:gd name="T30" fmla="*/ 47873542 w 72"/>
                <a:gd name="T31" fmla="*/ 127631393 h 72"/>
                <a:gd name="T32" fmla="*/ 127649257 w 72"/>
                <a:gd name="T33" fmla="*/ 47866818 h 72"/>
                <a:gd name="T34" fmla="*/ 223396141 w 72"/>
                <a:gd name="T35" fmla="*/ 0 h 72"/>
                <a:gd name="T36" fmla="*/ 287240651 w 72"/>
                <a:gd name="T37" fmla="*/ 0 h 72"/>
                <a:gd name="T38" fmla="*/ 287240651 w 72"/>
                <a:gd name="T39" fmla="*/ 47866818 h 72"/>
                <a:gd name="T40" fmla="*/ 207424972 w 72"/>
                <a:gd name="T41" fmla="*/ 63795716 h 72"/>
                <a:gd name="T42" fmla="*/ 79775715 w 72"/>
                <a:gd name="T43" fmla="*/ 191427309 h 72"/>
                <a:gd name="T44" fmla="*/ 63844511 w 72"/>
                <a:gd name="T45" fmla="*/ 287160744 h 72"/>
                <a:gd name="T46" fmla="*/ 127649257 w 72"/>
                <a:gd name="T47" fmla="*/ 446690095 h 72"/>
                <a:gd name="T48" fmla="*/ 239367309 w 72"/>
                <a:gd name="T49" fmla="*/ 510525772 h 72"/>
                <a:gd name="T50" fmla="*/ 287240651 w 72"/>
                <a:gd name="T51" fmla="*/ 526454871 h 72"/>
                <a:gd name="T52" fmla="*/ 382947571 w 72"/>
                <a:gd name="T53" fmla="*/ 510525772 h 72"/>
                <a:gd name="T54" fmla="*/ 494665623 w 72"/>
                <a:gd name="T55" fmla="*/ 382894379 h 72"/>
                <a:gd name="T56" fmla="*/ 510596828 w 72"/>
                <a:gd name="T57" fmla="*/ 287160744 h 72"/>
                <a:gd name="T58" fmla="*/ 446792281 w 72"/>
                <a:gd name="T59" fmla="*/ 111662534 h 72"/>
                <a:gd name="T60" fmla="*/ 335074229 w 72"/>
                <a:gd name="T61" fmla="*/ 47866818 h 72"/>
                <a:gd name="T62" fmla="*/ 287240651 w 72"/>
                <a:gd name="T63" fmla="*/ 47866818 h 72"/>
                <a:gd name="T64" fmla="*/ 175522599 w 72"/>
                <a:gd name="T65" fmla="*/ 446690095 h 72"/>
                <a:gd name="T66" fmla="*/ 175522599 w 72"/>
                <a:gd name="T67" fmla="*/ 127631393 h 72"/>
                <a:gd name="T68" fmla="*/ 271269483 w 72"/>
                <a:gd name="T69" fmla="*/ 127631393 h 72"/>
                <a:gd name="T70" fmla="*/ 382947571 w 72"/>
                <a:gd name="T71" fmla="*/ 143600453 h 72"/>
                <a:gd name="T72" fmla="*/ 398918740 w 72"/>
                <a:gd name="T73" fmla="*/ 175498211 h 72"/>
                <a:gd name="T74" fmla="*/ 398918740 w 72"/>
                <a:gd name="T75" fmla="*/ 223365028 h 72"/>
                <a:gd name="T76" fmla="*/ 382947571 w 72"/>
                <a:gd name="T77" fmla="*/ 271191885 h 72"/>
                <a:gd name="T78" fmla="*/ 351045398 w 72"/>
                <a:gd name="T79" fmla="*/ 287160744 h 72"/>
                <a:gd name="T80" fmla="*/ 382947571 w 72"/>
                <a:gd name="T81" fmla="*/ 319058702 h 72"/>
                <a:gd name="T82" fmla="*/ 398918740 w 72"/>
                <a:gd name="T83" fmla="*/ 366925520 h 72"/>
                <a:gd name="T84" fmla="*/ 351045398 w 72"/>
                <a:gd name="T85" fmla="*/ 446690095 h 72"/>
                <a:gd name="T86" fmla="*/ 335074229 w 72"/>
                <a:gd name="T87" fmla="*/ 366925520 h 72"/>
                <a:gd name="T88" fmla="*/ 319143024 w 72"/>
                <a:gd name="T89" fmla="*/ 335027562 h 72"/>
                <a:gd name="T90" fmla="*/ 239367309 w 72"/>
                <a:gd name="T91" fmla="*/ 319058702 h 72"/>
                <a:gd name="T92" fmla="*/ 239367309 w 72"/>
                <a:gd name="T93" fmla="*/ 271191885 h 72"/>
                <a:gd name="T94" fmla="*/ 271269483 w 72"/>
                <a:gd name="T95" fmla="*/ 271191885 h 72"/>
                <a:gd name="T96" fmla="*/ 335074229 w 72"/>
                <a:gd name="T97" fmla="*/ 239294127 h 72"/>
                <a:gd name="T98" fmla="*/ 351045398 w 72"/>
                <a:gd name="T99" fmla="*/ 223365028 h 72"/>
                <a:gd name="T100" fmla="*/ 335074229 w 72"/>
                <a:gd name="T101" fmla="*/ 175498211 h 72"/>
                <a:gd name="T102" fmla="*/ 271269483 w 72"/>
                <a:gd name="T103" fmla="*/ 159529351 h 72"/>
                <a:gd name="T104" fmla="*/ 239367309 w 72"/>
                <a:gd name="T105" fmla="*/ 175498211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72"/>
                <a:gd name="T161" fmla="*/ 72 w 72"/>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72">
                  <a:moveTo>
                    <a:pt x="36" y="0"/>
                  </a:moveTo>
                  <a:lnTo>
                    <a:pt x="36" y="0"/>
                  </a:lnTo>
                  <a:lnTo>
                    <a:pt x="44" y="0"/>
                  </a:lnTo>
                  <a:lnTo>
                    <a:pt x="50" y="2"/>
                  </a:lnTo>
                  <a:lnTo>
                    <a:pt x="56" y="6"/>
                  </a:lnTo>
                  <a:lnTo>
                    <a:pt x="62" y="10"/>
                  </a:lnTo>
                  <a:lnTo>
                    <a:pt x="66" y="16"/>
                  </a:lnTo>
                  <a:lnTo>
                    <a:pt x="70" y="22"/>
                  </a:lnTo>
                  <a:lnTo>
                    <a:pt x="72" y="28"/>
                  </a:lnTo>
                  <a:lnTo>
                    <a:pt x="72" y="36"/>
                  </a:lnTo>
                  <a:lnTo>
                    <a:pt x="72" y="42"/>
                  </a:lnTo>
                  <a:lnTo>
                    <a:pt x="70" y="50"/>
                  </a:lnTo>
                  <a:lnTo>
                    <a:pt x="66" y="56"/>
                  </a:lnTo>
                  <a:lnTo>
                    <a:pt x="62" y="62"/>
                  </a:lnTo>
                  <a:lnTo>
                    <a:pt x="56" y="66"/>
                  </a:lnTo>
                  <a:lnTo>
                    <a:pt x="50" y="68"/>
                  </a:lnTo>
                  <a:lnTo>
                    <a:pt x="44" y="70"/>
                  </a:lnTo>
                  <a:lnTo>
                    <a:pt x="36" y="72"/>
                  </a:lnTo>
                  <a:lnTo>
                    <a:pt x="28" y="70"/>
                  </a:lnTo>
                  <a:lnTo>
                    <a:pt x="22" y="68"/>
                  </a:lnTo>
                  <a:lnTo>
                    <a:pt x="16" y="66"/>
                  </a:lnTo>
                  <a:lnTo>
                    <a:pt x="10" y="62"/>
                  </a:lnTo>
                  <a:lnTo>
                    <a:pt x="6" y="56"/>
                  </a:lnTo>
                  <a:lnTo>
                    <a:pt x="2" y="50"/>
                  </a:lnTo>
                  <a:lnTo>
                    <a:pt x="0" y="42"/>
                  </a:lnTo>
                  <a:lnTo>
                    <a:pt x="0" y="36"/>
                  </a:lnTo>
                  <a:lnTo>
                    <a:pt x="0" y="28"/>
                  </a:lnTo>
                  <a:lnTo>
                    <a:pt x="2" y="22"/>
                  </a:lnTo>
                  <a:lnTo>
                    <a:pt x="6" y="16"/>
                  </a:lnTo>
                  <a:lnTo>
                    <a:pt x="10" y="10"/>
                  </a:lnTo>
                  <a:lnTo>
                    <a:pt x="16" y="6"/>
                  </a:lnTo>
                  <a:lnTo>
                    <a:pt x="22" y="2"/>
                  </a:lnTo>
                  <a:lnTo>
                    <a:pt x="28" y="0"/>
                  </a:lnTo>
                  <a:lnTo>
                    <a:pt x="36" y="0"/>
                  </a:lnTo>
                  <a:close/>
                  <a:moveTo>
                    <a:pt x="36" y="6"/>
                  </a:moveTo>
                  <a:lnTo>
                    <a:pt x="36" y="6"/>
                  </a:lnTo>
                  <a:lnTo>
                    <a:pt x="30" y="6"/>
                  </a:lnTo>
                  <a:lnTo>
                    <a:pt x="26" y="8"/>
                  </a:lnTo>
                  <a:lnTo>
                    <a:pt x="16" y="14"/>
                  </a:lnTo>
                  <a:lnTo>
                    <a:pt x="10" y="24"/>
                  </a:lnTo>
                  <a:lnTo>
                    <a:pt x="8" y="36"/>
                  </a:lnTo>
                  <a:lnTo>
                    <a:pt x="10" y="48"/>
                  </a:lnTo>
                  <a:lnTo>
                    <a:pt x="16" y="56"/>
                  </a:lnTo>
                  <a:lnTo>
                    <a:pt x="26" y="64"/>
                  </a:lnTo>
                  <a:lnTo>
                    <a:pt x="30" y="64"/>
                  </a:lnTo>
                  <a:lnTo>
                    <a:pt x="36" y="66"/>
                  </a:lnTo>
                  <a:lnTo>
                    <a:pt x="42" y="66"/>
                  </a:lnTo>
                  <a:lnTo>
                    <a:pt x="48" y="64"/>
                  </a:lnTo>
                  <a:lnTo>
                    <a:pt x="56" y="56"/>
                  </a:lnTo>
                  <a:lnTo>
                    <a:pt x="62" y="48"/>
                  </a:lnTo>
                  <a:lnTo>
                    <a:pt x="64" y="36"/>
                  </a:lnTo>
                  <a:lnTo>
                    <a:pt x="62" y="24"/>
                  </a:lnTo>
                  <a:lnTo>
                    <a:pt x="56" y="14"/>
                  </a:lnTo>
                  <a:lnTo>
                    <a:pt x="48" y="8"/>
                  </a:lnTo>
                  <a:lnTo>
                    <a:pt x="42" y="6"/>
                  </a:lnTo>
                  <a:lnTo>
                    <a:pt x="36" y="6"/>
                  </a:lnTo>
                  <a:close/>
                  <a:moveTo>
                    <a:pt x="30" y="56"/>
                  </a:moveTo>
                  <a:lnTo>
                    <a:pt x="22" y="56"/>
                  </a:lnTo>
                  <a:lnTo>
                    <a:pt x="22" y="16"/>
                  </a:lnTo>
                  <a:lnTo>
                    <a:pt x="34" y="16"/>
                  </a:lnTo>
                  <a:lnTo>
                    <a:pt x="42" y="16"/>
                  </a:lnTo>
                  <a:lnTo>
                    <a:pt x="48" y="18"/>
                  </a:lnTo>
                  <a:lnTo>
                    <a:pt x="50" y="22"/>
                  </a:lnTo>
                  <a:lnTo>
                    <a:pt x="50" y="28"/>
                  </a:lnTo>
                  <a:lnTo>
                    <a:pt x="50" y="30"/>
                  </a:lnTo>
                  <a:lnTo>
                    <a:pt x="48" y="34"/>
                  </a:lnTo>
                  <a:lnTo>
                    <a:pt x="44" y="36"/>
                  </a:lnTo>
                  <a:lnTo>
                    <a:pt x="48" y="40"/>
                  </a:lnTo>
                  <a:lnTo>
                    <a:pt x="50" y="46"/>
                  </a:lnTo>
                  <a:lnTo>
                    <a:pt x="52" y="56"/>
                  </a:lnTo>
                  <a:lnTo>
                    <a:pt x="44" y="56"/>
                  </a:lnTo>
                  <a:lnTo>
                    <a:pt x="42" y="46"/>
                  </a:lnTo>
                  <a:lnTo>
                    <a:pt x="40" y="42"/>
                  </a:lnTo>
                  <a:lnTo>
                    <a:pt x="34" y="40"/>
                  </a:lnTo>
                  <a:lnTo>
                    <a:pt x="30" y="40"/>
                  </a:lnTo>
                  <a:lnTo>
                    <a:pt x="30" y="56"/>
                  </a:lnTo>
                  <a:close/>
                  <a:moveTo>
                    <a:pt x="30" y="34"/>
                  </a:moveTo>
                  <a:lnTo>
                    <a:pt x="34" y="34"/>
                  </a:lnTo>
                  <a:lnTo>
                    <a:pt x="40" y="32"/>
                  </a:lnTo>
                  <a:lnTo>
                    <a:pt x="42" y="30"/>
                  </a:lnTo>
                  <a:lnTo>
                    <a:pt x="44" y="28"/>
                  </a:lnTo>
                  <a:lnTo>
                    <a:pt x="44" y="26"/>
                  </a:lnTo>
                  <a:lnTo>
                    <a:pt x="42" y="22"/>
                  </a:lnTo>
                  <a:lnTo>
                    <a:pt x="38" y="22"/>
                  </a:lnTo>
                  <a:lnTo>
                    <a:pt x="34" y="20"/>
                  </a:lnTo>
                  <a:lnTo>
                    <a:pt x="30" y="22"/>
                  </a:lnTo>
                  <a:lnTo>
                    <a:pt x="30" y="34"/>
                  </a:lnTo>
                  <a:close/>
                </a:path>
              </a:pathLst>
            </a:custGeom>
            <a:solidFill>
              <a:srgbClr val="FFFFFF"/>
            </a:solidFill>
            <a:ln w="9525">
              <a:noFill/>
              <a:round/>
              <a:headEnd/>
              <a:tailEnd/>
            </a:ln>
          </p:spPr>
          <p:txBody>
            <a:bodyPr/>
            <a:lstStyle/>
            <a:p>
              <a:endParaRPr lang="en-US">
                <a:solidFill>
                  <a:srgbClr val="FFFFFF"/>
                </a:solidFill>
              </a:endParaRPr>
            </a:p>
          </p:txBody>
        </p:sp>
      </p:grpSp>
    </p:spTree>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2400" kern="1200">
          <a:solidFill>
            <a:schemeClr val="bg2"/>
          </a:solidFill>
          <a:latin typeface="+mj-lt"/>
          <a:ea typeface="+mj-ea"/>
          <a:cs typeface="+mj-cs"/>
        </a:defRPr>
      </a:lvl1pPr>
    </p:titleStyle>
    <p:bodyStyle>
      <a:lvl1pPr marL="231775" indent="-231775" algn="l" defTabSz="914400" rtl="0" eaLnBrk="1" latinLnBrk="0" hangingPunct="1">
        <a:spcBef>
          <a:spcPts val="600"/>
        </a:spcBef>
        <a:buClr>
          <a:schemeClr val="accent4"/>
        </a:buClr>
        <a:buSzPct val="70000"/>
        <a:buFont typeface="Wingdings" pitchFamily="2" charset="2"/>
        <a:buChar char="§"/>
        <a:defRPr sz="2000" kern="1200">
          <a:solidFill>
            <a:schemeClr val="tx1"/>
          </a:solidFill>
          <a:latin typeface="+mn-lt"/>
          <a:ea typeface="+mn-ea"/>
          <a:cs typeface="+mn-cs"/>
        </a:defRPr>
      </a:lvl1pPr>
      <a:lvl2pPr marL="463550" indent="-231775" algn="l" defTabSz="914400" rtl="0" eaLnBrk="1" latinLnBrk="0" hangingPunct="1">
        <a:spcBef>
          <a:spcPts val="600"/>
        </a:spcBef>
        <a:buClr>
          <a:schemeClr val="accent4"/>
        </a:buClr>
        <a:buSzPct val="70000"/>
        <a:buFont typeface="Wingdings" pitchFamily="2" charset="2"/>
        <a:buChar char="§"/>
        <a:defRPr sz="1800" kern="1200">
          <a:solidFill>
            <a:schemeClr val="tx1"/>
          </a:solidFill>
          <a:latin typeface="+mn-lt"/>
          <a:ea typeface="+mn-ea"/>
          <a:cs typeface="+mn-cs"/>
        </a:defRPr>
      </a:lvl2pPr>
      <a:lvl3pPr marL="631825" indent="-168275"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3pPr>
      <a:lvl4pPr marL="798513" indent="-166688"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4pPr>
      <a:lvl5pPr marL="914400" indent="-115888" algn="l" defTabSz="914400" rtl="0" eaLnBrk="1" latinLnBrk="0" hangingPunct="1">
        <a:spcBef>
          <a:spcPts val="600"/>
        </a:spcBef>
        <a:buClr>
          <a:schemeClr val="accent4"/>
        </a:buClr>
        <a:buSzPct val="70000"/>
        <a:buFont typeface="Wingdings" pitchFamily="2" charset="2"/>
        <a:buChar char="§"/>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9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91.em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2.jpeg"/><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93.png"/></Relationships>
</file>

<file path=ppt/slides/_rels/slide16.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20.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20.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jpeg"/><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95.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4.jpeg"/><Relationship Id="rId1" Type="http://schemas.openxmlformats.org/officeDocument/2006/relationships/slideLayout" Target="../slideLayouts/slideLayout19.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1" Type="http://schemas.openxmlformats.org/officeDocument/2006/relationships/slideLayout" Target="../slideLayouts/slideLayout20.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90.png"/></Relationships>
</file>

<file path=ppt/slides/_rels/slide28.xml.rels><?xml version="1.0" encoding="UTF-8" standalone="yes"?>
<Relationships xmlns="http://schemas.openxmlformats.org/package/2006/relationships"><Relationship Id="rId20" Type="http://schemas.openxmlformats.org/officeDocument/2006/relationships/image" Target="../media/image128.png"/><Relationship Id="rId21" Type="http://schemas.openxmlformats.org/officeDocument/2006/relationships/image" Target="../media/image129.png"/><Relationship Id="rId22" Type="http://schemas.openxmlformats.org/officeDocument/2006/relationships/image" Target="../media/image130.png"/><Relationship Id="rId23" Type="http://schemas.openxmlformats.org/officeDocument/2006/relationships/image" Target="../media/image131.png"/><Relationship Id="rId24" Type="http://schemas.openxmlformats.org/officeDocument/2006/relationships/image" Target="../media/image132.png"/><Relationship Id="rId25" Type="http://schemas.openxmlformats.org/officeDocument/2006/relationships/image" Target="../media/image133.png"/><Relationship Id="rId26" Type="http://schemas.openxmlformats.org/officeDocument/2006/relationships/image" Target="../media/image134.png"/><Relationship Id="rId27" Type="http://schemas.openxmlformats.org/officeDocument/2006/relationships/image" Target="../media/image135.png"/><Relationship Id="rId28" Type="http://schemas.openxmlformats.org/officeDocument/2006/relationships/image" Target="../media/image136.png"/><Relationship Id="rId29" Type="http://schemas.openxmlformats.org/officeDocument/2006/relationships/image" Target="../media/image137.png"/><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30" Type="http://schemas.openxmlformats.org/officeDocument/2006/relationships/image" Target="../media/image138.png"/><Relationship Id="rId31" Type="http://schemas.openxmlformats.org/officeDocument/2006/relationships/image" Target="../media/image139.png"/><Relationship Id="rId32" Type="http://schemas.openxmlformats.org/officeDocument/2006/relationships/image" Target="../media/image140.png"/><Relationship Id="rId9" Type="http://schemas.openxmlformats.org/officeDocument/2006/relationships/image" Target="../media/image117.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33" Type="http://schemas.openxmlformats.org/officeDocument/2006/relationships/image" Target="../media/image141.png"/><Relationship Id="rId10" Type="http://schemas.openxmlformats.org/officeDocument/2006/relationships/image" Target="../media/image118.png"/><Relationship Id="rId11" Type="http://schemas.openxmlformats.org/officeDocument/2006/relationships/image" Target="../media/image119.png"/><Relationship Id="rId12" Type="http://schemas.openxmlformats.org/officeDocument/2006/relationships/image" Target="../media/image120.png"/><Relationship Id="rId13" Type="http://schemas.openxmlformats.org/officeDocument/2006/relationships/image" Target="../media/image121.png"/><Relationship Id="rId14" Type="http://schemas.openxmlformats.org/officeDocument/2006/relationships/image" Target="../media/image122.png"/><Relationship Id="rId15" Type="http://schemas.openxmlformats.org/officeDocument/2006/relationships/image" Target="../media/image123.png"/><Relationship Id="rId16" Type="http://schemas.openxmlformats.org/officeDocument/2006/relationships/image" Target="../media/image124.png"/><Relationship Id="rId17" Type="http://schemas.openxmlformats.org/officeDocument/2006/relationships/image" Target="../media/image125.png"/><Relationship Id="rId18" Type="http://schemas.openxmlformats.org/officeDocument/2006/relationships/image" Target="../media/image126.png"/><Relationship Id="rId19" Type="http://schemas.openxmlformats.org/officeDocument/2006/relationships/image" Target="../media/image127.png"/></Relationships>
</file>

<file path=ppt/slides/_rels/slide29.xml.rels><?xml version="1.0" encoding="UTF-8" standalone="yes"?>
<Relationships xmlns="http://schemas.openxmlformats.org/package/2006/relationships"><Relationship Id="rId20" Type="http://schemas.openxmlformats.org/officeDocument/2006/relationships/image" Target="../media/image120.png"/><Relationship Id="rId21" Type="http://schemas.openxmlformats.org/officeDocument/2006/relationships/image" Target="../media/image150.png"/><Relationship Id="rId22" Type="http://schemas.microsoft.com/office/2007/relationships/hdphoto" Target="../media/hdphoto3.wdp"/><Relationship Id="rId23" Type="http://schemas.openxmlformats.org/officeDocument/2006/relationships/image" Target="../media/image141.png"/><Relationship Id="rId24" Type="http://schemas.openxmlformats.org/officeDocument/2006/relationships/image" Target="../media/image151.png"/><Relationship Id="rId25" Type="http://schemas.microsoft.com/office/2007/relationships/hdphoto" Target="../media/hdphoto4.wdp"/><Relationship Id="rId26" Type="http://schemas.openxmlformats.org/officeDocument/2006/relationships/image" Target="../media/image152.png"/><Relationship Id="rId27" Type="http://schemas.microsoft.com/office/2007/relationships/hdphoto" Target="../media/hdphoto5.wdp"/><Relationship Id="rId28" Type="http://schemas.openxmlformats.org/officeDocument/2006/relationships/image" Target="../media/image121.png"/><Relationship Id="rId29" Type="http://schemas.openxmlformats.org/officeDocument/2006/relationships/image" Target="../media/image153.png"/><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30" Type="http://schemas.openxmlformats.org/officeDocument/2006/relationships/image" Target="../media/image154.png"/><Relationship Id="rId31" Type="http://schemas.microsoft.com/office/2007/relationships/hdphoto" Target="../media/hdphoto6.wdp"/><Relationship Id="rId32" Type="http://schemas.openxmlformats.org/officeDocument/2006/relationships/image" Target="../media/image155.png"/><Relationship Id="rId9" Type="http://schemas.openxmlformats.org/officeDocument/2006/relationships/image" Target="../media/image111.png"/><Relationship Id="rId6" Type="http://schemas.openxmlformats.org/officeDocument/2006/relationships/image" Target="../media/image145.png"/><Relationship Id="rId7" Type="http://schemas.openxmlformats.org/officeDocument/2006/relationships/image" Target="../media/image146.jpeg"/><Relationship Id="rId8" Type="http://schemas.openxmlformats.org/officeDocument/2006/relationships/image" Target="../media/image147.png"/><Relationship Id="rId33" Type="http://schemas.openxmlformats.org/officeDocument/2006/relationships/image" Target="../media/image156.png"/><Relationship Id="rId10" Type="http://schemas.openxmlformats.org/officeDocument/2006/relationships/image" Target="../media/image112.png"/><Relationship Id="rId11" Type="http://schemas.openxmlformats.org/officeDocument/2006/relationships/image" Target="../media/image113.png"/><Relationship Id="rId12" Type="http://schemas.openxmlformats.org/officeDocument/2006/relationships/image" Target="../media/image148.png"/><Relationship Id="rId13" Type="http://schemas.openxmlformats.org/officeDocument/2006/relationships/image" Target="../media/image114.png"/><Relationship Id="rId14" Type="http://schemas.openxmlformats.org/officeDocument/2006/relationships/image" Target="../media/image115.png"/><Relationship Id="rId15" Type="http://schemas.openxmlformats.org/officeDocument/2006/relationships/image" Target="../media/image116.png"/><Relationship Id="rId16" Type="http://schemas.openxmlformats.org/officeDocument/2006/relationships/image" Target="../media/image117.png"/><Relationship Id="rId17" Type="http://schemas.openxmlformats.org/officeDocument/2006/relationships/image" Target="../media/image118.png"/><Relationship Id="rId18" Type="http://schemas.openxmlformats.org/officeDocument/2006/relationships/image" Target="../media/image149.png"/><Relationship Id="rId19" Type="http://schemas.openxmlformats.org/officeDocument/2006/relationships/image" Target="../media/image119.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6.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1" Type="http://schemas.openxmlformats.org/officeDocument/2006/relationships/image" Target="../media/image165.png"/><Relationship Id="rId12" Type="http://schemas.openxmlformats.org/officeDocument/2006/relationships/image" Target="../media/image129.png"/><Relationship Id="rId13" Type="http://schemas.openxmlformats.org/officeDocument/2006/relationships/image" Target="../media/image166.png"/><Relationship Id="rId14" Type="http://schemas.openxmlformats.org/officeDocument/2006/relationships/image" Target="../media/image167.png"/><Relationship Id="rId15" Type="http://schemas.openxmlformats.org/officeDocument/2006/relationships/image" Target="../media/image168.png"/><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157.png"/><Relationship Id="rId4" Type="http://schemas.openxmlformats.org/officeDocument/2006/relationships/image" Target="../media/image158.jpeg"/><Relationship Id="rId5" Type="http://schemas.openxmlformats.org/officeDocument/2006/relationships/image" Target="../media/image159.png"/><Relationship Id="rId6" Type="http://schemas.openxmlformats.org/officeDocument/2006/relationships/image" Target="../media/image160.png"/><Relationship Id="rId7" Type="http://schemas.openxmlformats.org/officeDocument/2006/relationships/image" Target="../media/image161.png"/><Relationship Id="rId8" Type="http://schemas.openxmlformats.org/officeDocument/2006/relationships/image" Target="../media/image162.png"/><Relationship Id="rId9" Type="http://schemas.openxmlformats.org/officeDocument/2006/relationships/image" Target="../media/image163.png"/><Relationship Id="rId10" Type="http://schemas.openxmlformats.org/officeDocument/2006/relationships/image" Target="../media/image164.png"/></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image" Target="../media/image16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 Id="rId3" Type="http://schemas.openxmlformats.org/officeDocument/2006/relationships/image" Target="../media/image1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1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172.png"/></Relationships>
</file>

<file path=ppt/slides/_rels/slide36.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90.png"/><Relationship Id="rId8" Type="http://schemas.openxmlformats.org/officeDocument/2006/relationships/image" Target="../media/image91.emf"/><Relationship Id="rId9" Type="http://schemas.openxmlformats.org/officeDocument/2006/relationships/image" Target="../media/image177.png"/><Relationship Id="rId1" Type="http://schemas.openxmlformats.org/officeDocument/2006/relationships/slideLayout" Target="../slideLayouts/slideLayout18.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15.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9.png"/><Relationship Id="rId1" Type="http://schemas.openxmlformats.org/officeDocument/2006/relationships/slideLayout" Target="../slideLayouts/slideLayout43.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1" Type="http://schemas.openxmlformats.org/officeDocument/2006/relationships/slideLayout" Target="../slideLayouts/slideLayout18.xml"/><Relationship Id="rId2" Type="http://schemas.openxmlformats.org/officeDocument/2006/relationships/image" Target="../media/image18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8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186.jpeg"/><Relationship Id="rId4" Type="http://schemas.openxmlformats.org/officeDocument/2006/relationships/image" Target="../media/image187.jpeg"/><Relationship Id="rId5" Type="http://schemas.openxmlformats.org/officeDocument/2006/relationships/image" Target="../media/image188.jpeg"/><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image" Target="../media/image186.jpeg"/><Relationship Id="rId4" Type="http://schemas.openxmlformats.org/officeDocument/2006/relationships/image" Target="../media/image187.jpeg"/><Relationship Id="rId5" Type="http://schemas.openxmlformats.org/officeDocument/2006/relationships/image" Target="../media/image188.jpeg"/><Relationship Id="rId6" Type="http://schemas.openxmlformats.org/officeDocument/2006/relationships/image" Target="../media/image189.png"/><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5" Type="http://schemas.openxmlformats.org/officeDocument/2006/relationships/image" Target="../media/image192.png"/><Relationship Id="rId6" Type="http://schemas.openxmlformats.org/officeDocument/2006/relationships/image" Target="../media/image193.png"/><Relationship Id="rId7" Type="http://schemas.openxmlformats.org/officeDocument/2006/relationships/image" Target="../media/image194.png"/><Relationship Id="rId8" Type="http://schemas.openxmlformats.org/officeDocument/2006/relationships/image" Target="../media/image178.png"/><Relationship Id="rId1" Type="http://schemas.openxmlformats.org/officeDocument/2006/relationships/slideLayout" Target="../slideLayouts/slideLayout16.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95.png"/></Relationships>
</file>

<file path=ppt/slides/_rels/slide55.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6.png"/><Relationship Id="rId5" Type="http://schemas.openxmlformats.org/officeDocument/2006/relationships/image" Target="../media/image192.png"/><Relationship Id="rId6" Type="http://schemas.openxmlformats.org/officeDocument/2006/relationships/image" Target="../media/image193.png"/><Relationship Id="rId1" Type="http://schemas.openxmlformats.org/officeDocument/2006/relationships/slideLayout" Target="../slideLayouts/slideLayout16.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97.png"/><Relationship Id="rId5" Type="http://schemas.openxmlformats.org/officeDocument/2006/relationships/image" Target="../media/image190.png"/><Relationship Id="rId6" Type="http://schemas.openxmlformats.org/officeDocument/2006/relationships/image" Target="../media/image192.png"/><Relationship Id="rId7" Type="http://schemas.openxmlformats.org/officeDocument/2006/relationships/image" Target="../media/image198.png"/><Relationship Id="rId8" Type="http://schemas.openxmlformats.org/officeDocument/2006/relationships/image" Target="../media/image199.png"/><Relationship Id="rId9" Type="http://schemas.openxmlformats.org/officeDocument/2006/relationships/image" Target="../media/image193.png"/><Relationship Id="rId1" Type="http://schemas.openxmlformats.org/officeDocument/2006/relationships/slideLayout" Target="../slideLayouts/slideLayout16.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1" Type="http://schemas.openxmlformats.org/officeDocument/2006/relationships/image" Target="../media/image190.png"/><Relationship Id="rId12" Type="http://schemas.openxmlformats.org/officeDocument/2006/relationships/image" Target="../media/image192.png"/><Relationship Id="rId1" Type="http://schemas.openxmlformats.org/officeDocument/2006/relationships/tags" Target="../tags/tag2.xml"/><Relationship Id="rId2" Type="http://schemas.openxmlformats.org/officeDocument/2006/relationships/tags" Target="../tags/tag3.xml"/><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tags" Target="../tags/tag6.xml"/><Relationship Id="rId6" Type="http://schemas.openxmlformats.org/officeDocument/2006/relationships/tags" Target="../tags/tag7.xml"/><Relationship Id="rId7" Type="http://schemas.openxmlformats.org/officeDocument/2006/relationships/tags" Target="../tags/tag8.xml"/><Relationship Id="rId8" Type="http://schemas.openxmlformats.org/officeDocument/2006/relationships/tags" Target="../tags/tag9.xml"/><Relationship Id="rId9" Type="http://schemas.openxmlformats.org/officeDocument/2006/relationships/slideLayout" Target="../slideLayouts/slideLayout3.xml"/><Relationship Id="rId10"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20" Type="http://schemas.openxmlformats.org/officeDocument/2006/relationships/image" Target="../media/image37.jpe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0.jpeg"/><Relationship Id="rId24" Type="http://schemas.openxmlformats.org/officeDocument/2006/relationships/image" Target="../media/image41.png"/><Relationship Id="rId25" Type="http://schemas.openxmlformats.org/officeDocument/2006/relationships/image" Target="../media/image42.jpeg"/><Relationship Id="rId26" Type="http://schemas.openxmlformats.org/officeDocument/2006/relationships/image" Target="../media/image43.jpeg"/><Relationship Id="rId27" Type="http://schemas.openxmlformats.org/officeDocument/2006/relationships/image" Target="../media/image44.jpeg"/><Relationship Id="rId28" Type="http://schemas.openxmlformats.org/officeDocument/2006/relationships/image" Target="../media/image45.jpeg"/><Relationship Id="rId29" Type="http://schemas.openxmlformats.org/officeDocument/2006/relationships/image" Target="../media/image46.jpeg"/><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30" Type="http://schemas.openxmlformats.org/officeDocument/2006/relationships/image" Target="../media/image47.jpeg"/><Relationship Id="rId31" Type="http://schemas.openxmlformats.org/officeDocument/2006/relationships/image" Target="../media/image48.jpeg"/><Relationship Id="rId32" Type="http://schemas.openxmlformats.org/officeDocument/2006/relationships/image" Target="../media/image49.jpeg"/><Relationship Id="rId9" Type="http://schemas.openxmlformats.org/officeDocument/2006/relationships/image" Target="../media/image26.jpeg"/><Relationship Id="rId6" Type="http://schemas.openxmlformats.org/officeDocument/2006/relationships/image" Target="../media/image23.png"/><Relationship Id="rId7" Type="http://schemas.openxmlformats.org/officeDocument/2006/relationships/image" Target="../media/image24.jpeg"/><Relationship Id="rId8" Type="http://schemas.openxmlformats.org/officeDocument/2006/relationships/image" Target="../media/image25.jpeg"/><Relationship Id="rId33" Type="http://schemas.openxmlformats.org/officeDocument/2006/relationships/image" Target="../media/image50.jpeg"/><Relationship Id="rId34" Type="http://schemas.openxmlformats.org/officeDocument/2006/relationships/image" Target="../media/image51.png"/><Relationship Id="rId35" Type="http://schemas.openxmlformats.org/officeDocument/2006/relationships/image" Target="../media/image52.png"/><Relationship Id="rId36" Type="http://schemas.openxmlformats.org/officeDocument/2006/relationships/image" Target="../media/image53.png"/><Relationship Id="rId10" Type="http://schemas.openxmlformats.org/officeDocument/2006/relationships/image" Target="../media/image27.jpeg"/><Relationship Id="rId11" Type="http://schemas.openxmlformats.org/officeDocument/2006/relationships/image" Target="../media/image28.jpeg"/><Relationship Id="rId12" Type="http://schemas.openxmlformats.org/officeDocument/2006/relationships/image" Target="../media/image29.png"/><Relationship Id="rId13" Type="http://schemas.openxmlformats.org/officeDocument/2006/relationships/image" Target="../media/image30.jpeg"/><Relationship Id="rId14" Type="http://schemas.openxmlformats.org/officeDocument/2006/relationships/image" Target="../media/image31.jpeg"/><Relationship Id="rId15" Type="http://schemas.openxmlformats.org/officeDocument/2006/relationships/image" Target="../media/image32.jpeg"/><Relationship Id="rId16" Type="http://schemas.openxmlformats.org/officeDocument/2006/relationships/image" Target="../media/image33.jpeg"/><Relationship Id="rId17" Type="http://schemas.openxmlformats.org/officeDocument/2006/relationships/image" Target="../media/image34.jpeg"/><Relationship Id="rId18" Type="http://schemas.openxmlformats.org/officeDocument/2006/relationships/image" Target="../media/image35.png"/><Relationship Id="rId19" Type="http://schemas.openxmlformats.org/officeDocument/2006/relationships/image" Target="../media/image36.jpeg"/><Relationship Id="rId37" Type="http://schemas.openxmlformats.org/officeDocument/2006/relationships/image" Target="../media/image54.png"/><Relationship Id="rId38" Type="http://schemas.openxmlformats.org/officeDocument/2006/relationships/image" Target="../media/image55.png"/><Relationship Id="rId39" Type="http://schemas.openxmlformats.org/officeDocument/2006/relationships/image" Target="../media/image56.png"/><Relationship Id="rId40" Type="http://schemas.openxmlformats.org/officeDocument/2006/relationships/image" Target="../media/image5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8.xml"/><Relationship Id="rId3" Type="http://schemas.openxmlformats.org/officeDocument/2006/relationships/image" Target="../media/image20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9" Type="http://schemas.openxmlformats.org/officeDocument/2006/relationships/image" Target="../media/image64.png"/><Relationship Id="rId20" Type="http://schemas.openxmlformats.org/officeDocument/2006/relationships/image" Target="../media/image75.png"/><Relationship Id="rId21" Type="http://schemas.openxmlformats.org/officeDocument/2006/relationships/image" Target="../media/image76.png"/><Relationship Id="rId22" Type="http://schemas.openxmlformats.org/officeDocument/2006/relationships/image" Target="../media/image77.png"/><Relationship Id="rId23" Type="http://schemas.openxmlformats.org/officeDocument/2006/relationships/image" Target="../media/image78.png"/><Relationship Id="rId24" Type="http://schemas.openxmlformats.org/officeDocument/2006/relationships/image" Target="../media/image79.jpeg"/><Relationship Id="rId25" Type="http://schemas.openxmlformats.org/officeDocument/2006/relationships/image" Target="../media/image80.jpeg"/><Relationship Id="rId26" Type="http://schemas.openxmlformats.org/officeDocument/2006/relationships/image" Target="../media/image81.jpeg"/><Relationship Id="rId10" Type="http://schemas.openxmlformats.org/officeDocument/2006/relationships/image" Target="../media/image65.jpeg"/><Relationship Id="rId11" Type="http://schemas.openxmlformats.org/officeDocument/2006/relationships/image" Target="../media/image66.png"/><Relationship Id="rId12" Type="http://schemas.openxmlformats.org/officeDocument/2006/relationships/image" Target="../media/image67.jpeg"/><Relationship Id="rId13" Type="http://schemas.openxmlformats.org/officeDocument/2006/relationships/image" Target="../media/image68.png"/><Relationship Id="rId14" Type="http://schemas.openxmlformats.org/officeDocument/2006/relationships/image" Target="../media/image69.png"/><Relationship Id="rId15" Type="http://schemas.openxmlformats.org/officeDocument/2006/relationships/image" Target="../media/image70.png"/><Relationship Id="rId16" Type="http://schemas.openxmlformats.org/officeDocument/2006/relationships/image" Target="../media/image71.png"/><Relationship Id="rId17" Type="http://schemas.openxmlformats.org/officeDocument/2006/relationships/image" Target="../media/image72.png"/><Relationship Id="rId18" Type="http://schemas.openxmlformats.org/officeDocument/2006/relationships/image" Target="../media/image73.png"/><Relationship Id="rId19" Type="http://schemas.openxmlformats.org/officeDocument/2006/relationships/image" Target="../media/image74.png"/><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58.jpe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6.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82.jpeg"/></Relationships>
</file>

<file path=ppt/slides/_rels/slide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jpeg"/><Relationship Id="rId5" Type="http://schemas.openxmlformats.org/officeDocument/2006/relationships/image" Target="../media/image85.jpeg"/><Relationship Id="rId6" Type="http://schemas.openxmlformats.org/officeDocument/2006/relationships/image" Target="../media/image86.jpeg"/><Relationship Id="rId7" Type="http://schemas.openxmlformats.org/officeDocument/2006/relationships/image" Target="../media/image87.jpeg"/><Relationship Id="rId8" Type="http://schemas.openxmlformats.org/officeDocument/2006/relationships/image" Target="../media/image88.jpeg"/><Relationship Id="rId9" Type="http://schemas.openxmlformats.org/officeDocument/2006/relationships/image" Target="../media/image89.jpeg"/><Relationship Id="rId10" Type="http://schemas.openxmlformats.org/officeDocument/2006/relationships/image" Target="../media/image90.pn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dirty="0" smtClean="0"/>
              <a:t>Welcome</a:t>
            </a:r>
            <a:endParaRPr lang="en-US" dirty="0"/>
          </a:p>
        </p:txBody>
      </p:sp>
      <p:sp>
        <p:nvSpPr>
          <p:cNvPr id="5" name="Subtitle 4"/>
          <p:cNvSpPr>
            <a:spLocks noGrp="1"/>
          </p:cNvSpPr>
          <p:nvPr>
            <p:ph type="subTitle" idx="1"/>
          </p:nvPr>
        </p:nvSpPr>
        <p:spPr/>
        <p:txBody>
          <a:bodyPr>
            <a:normAutofit/>
          </a:bodyPr>
          <a:lstStyle/>
          <a:p>
            <a:endParaRPr lang="en-US" dirty="0" smtClean="0">
              <a:solidFill>
                <a:schemeClr val="accent2">
                  <a:lumMod val="75000"/>
                </a:schemeClr>
              </a:solidFill>
            </a:endParaRPr>
          </a:p>
        </p:txBody>
      </p:sp>
    </p:spTree>
    <p:extLst>
      <p:ext uri="{BB962C8B-B14F-4D97-AF65-F5344CB8AC3E}">
        <p14:creationId xmlns:p14="http://schemas.microsoft.com/office/powerpoint/2010/main" val="14924954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normAutofit fontScale="90000"/>
          </a:bodyPr>
          <a:lstStyle/>
          <a:p>
            <a:r>
              <a:rPr lang="en-US" dirty="0" smtClean="0"/>
              <a:t>Creative Cloud Success</a:t>
            </a:r>
            <a:endParaRPr lang="en-US" dirty="0"/>
          </a:p>
        </p:txBody>
      </p:sp>
      <p:sp>
        <p:nvSpPr>
          <p:cNvPr id="15" name="Rectangle 14"/>
          <p:cNvSpPr/>
          <p:nvPr/>
        </p:nvSpPr>
        <p:spPr>
          <a:xfrm>
            <a:off x="401455" y="2307622"/>
            <a:ext cx="8340574" cy="1570038"/>
          </a:xfrm>
          <a:prstGeom prst="rect">
            <a:avLst/>
          </a:prstGeom>
        </p:spPr>
        <p:txBody>
          <a:bodyPr wrap="square">
            <a:spAutoFit/>
          </a:bodyPr>
          <a:lstStyle/>
          <a:p>
            <a:pPr algn="ctr">
              <a:defRPr/>
            </a:pPr>
            <a:r>
              <a:rPr lang="en-US" sz="9600" b="1" dirty="0">
                <a:solidFill>
                  <a:srgbClr val="FFFFFF"/>
                </a:solidFill>
                <a:latin typeface="+mn-lt"/>
              </a:rPr>
              <a:t> </a:t>
            </a:r>
            <a:r>
              <a:rPr lang="en-US" sz="9600" b="1" dirty="0" smtClean="0">
                <a:solidFill>
                  <a:srgbClr val="FFFFFF"/>
                </a:solidFill>
                <a:latin typeface="+mn-lt"/>
              </a:rPr>
              <a:t>360.000+</a:t>
            </a:r>
            <a:endParaRPr lang="en-US" sz="9600" b="1" dirty="0">
              <a:solidFill>
                <a:srgbClr val="FFFFFF"/>
              </a:solidFill>
              <a:latin typeface="+mn-lt"/>
            </a:endParaRPr>
          </a:p>
        </p:txBody>
      </p:sp>
      <p:sp>
        <p:nvSpPr>
          <p:cNvPr id="23" name="Rectangle 1"/>
          <p:cNvSpPr>
            <a:spLocks noChangeArrowheads="1"/>
          </p:cNvSpPr>
          <p:nvPr/>
        </p:nvSpPr>
        <p:spPr bwMode="auto">
          <a:xfrm>
            <a:off x="3889949" y="4050050"/>
            <a:ext cx="13604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solidFill>
                  <a:srgbClr val="FFFFFF"/>
                </a:solidFill>
                <a:latin typeface="Adobe Clean Light" charset="0"/>
                <a:cs typeface="Adobe Clean Light" charset="0"/>
              </a:rPr>
              <a:t>individual </a:t>
            </a:r>
            <a:r>
              <a:rPr lang="en-US" sz="1400" dirty="0" smtClean="0">
                <a:solidFill>
                  <a:srgbClr val="FFFFFF"/>
                </a:solidFill>
                <a:latin typeface="Adobe Clean Light" charset="0"/>
                <a:cs typeface="Adobe Clean Light" charset="0"/>
              </a:rPr>
              <a:t>memberships in </a:t>
            </a:r>
            <a:r>
              <a:rPr lang="en-US" sz="1400" dirty="0">
                <a:solidFill>
                  <a:srgbClr val="FFFFFF"/>
                </a:solidFill>
                <a:latin typeface="Adobe Clean Light" charset="0"/>
                <a:cs typeface="Adobe Clean Light" charset="0"/>
              </a:rPr>
              <a:t>8</a:t>
            </a:r>
            <a:r>
              <a:rPr lang="en-US" sz="1400" dirty="0" smtClean="0">
                <a:solidFill>
                  <a:srgbClr val="FFFFFF"/>
                </a:solidFill>
                <a:latin typeface="Adobe Clean Light" charset="0"/>
                <a:cs typeface="Adobe Clean Light" charset="0"/>
              </a:rPr>
              <a:t> months </a:t>
            </a:r>
            <a:endParaRPr lang="en-US" sz="1800" dirty="0">
              <a:solidFill>
                <a:srgbClr val="FFFFFF"/>
              </a:solidFill>
              <a:latin typeface="Adobe Clean Light" charset="0"/>
              <a:cs typeface="Adobe Clean Light" charset="0"/>
            </a:endParaRPr>
          </a:p>
        </p:txBody>
      </p:sp>
      <p:grpSp>
        <p:nvGrpSpPr>
          <p:cNvPr id="12" name="Group 11"/>
          <p:cNvGrpSpPr/>
          <p:nvPr/>
        </p:nvGrpSpPr>
        <p:grpSpPr>
          <a:xfrm>
            <a:off x="-3742723" y="0"/>
            <a:ext cx="3188746" cy="6858000"/>
            <a:chOff x="-3742723" y="0"/>
            <a:chExt cx="3188746" cy="6858000"/>
          </a:xfrm>
        </p:grpSpPr>
        <p:sp>
          <p:nvSpPr>
            <p:cNvPr id="13" name="Rectangle 12"/>
            <p:cNvSpPr/>
            <p:nvPr/>
          </p:nvSpPr>
          <p:spPr>
            <a:xfrm>
              <a:off x="-3742723" y="0"/>
              <a:ext cx="3188746" cy="6858000"/>
            </a:xfrm>
            <a:prstGeom prst="rect">
              <a:avLst/>
            </a:prstGeom>
            <a:solidFill>
              <a:schemeClr val="bg1">
                <a:lumMod val="5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2000" dirty="0">
                  <a:solidFill>
                    <a:srgbClr val="000000"/>
                  </a:solidFill>
                  <a:latin typeface="Adobe Clean Light"/>
                  <a:cs typeface="Adobe Clean Light"/>
                </a:rPr>
                <a:t>The introduction of Creative Cloud individual membership has been a great success for Adobe, with more than 200,000 memberships sold in the 6 months since its release. </a:t>
              </a:r>
              <a:r>
                <a:rPr lang="en-US" sz="2000" b="1" dirty="0">
                  <a:solidFill>
                    <a:srgbClr val="000000"/>
                  </a:solidFill>
                  <a:latin typeface="Arial" charset="0"/>
                  <a:cs typeface="Adobe Clean Light"/>
                </a:rPr>
                <a:t>It is also reaching new customers, </a:t>
              </a:r>
              <a:r>
                <a:rPr lang="en-US" sz="2000" dirty="0">
                  <a:solidFill>
                    <a:srgbClr val="000000"/>
                  </a:solidFill>
                  <a:latin typeface="Adobe Clean Light"/>
                  <a:cs typeface="Adobe Clean Light"/>
                </a:rPr>
                <a:t>since nearly 40% are new to Creative Suite. </a:t>
              </a:r>
            </a:p>
          </p:txBody>
        </p:sp>
        <p:sp>
          <p:nvSpPr>
            <p:cNvPr id="14" name="Rectangle 13"/>
            <p:cNvSpPr/>
            <p:nvPr/>
          </p:nvSpPr>
          <p:spPr>
            <a:xfrm>
              <a:off x="-3666103" y="123530"/>
              <a:ext cx="1661582" cy="338554"/>
            </a:xfrm>
            <a:prstGeom prst="rect">
              <a:avLst/>
            </a:prstGeom>
          </p:spPr>
          <p:txBody>
            <a:bodyPr wrap="none">
              <a:spAutoFit/>
            </a:bodyPr>
            <a:lstStyle/>
            <a:p>
              <a:r>
                <a:rPr lang="en-US" sz="1600" b="1" dirty="0" smtClean="0">
                  <a:latin typeface="+mn-lt"/>
                  <a:cs typeface="Adobe Clean Light"/>
                </a:rPr>
                <a:t>Presenter Notes:</a:t>
              </a:r>
              <a:endParaRPr lang="en-US" sz="1600" b="1" dirty="0">
                <a:latin typeface="+mn-lt"/>
              </a:endParaRPr>
            </a:p>
          </p:txBody>
        </p:sp>
      </p:grpSp>
    </p:spTree>
    <p:extLst>
      <p:ext uri="{BB962C8B-B14F-4D97-AF65-F5344CB8AC3E}">
        <p14:creationId xmlns:p14="http://schemas.microsoft.com/office/powerpoint/2010/main" val="15982440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Creative Cloud Success</a:t>
            </a:r>
            <a:endParaRPr lang="en-US" dirty="0"/>
          </a:p>
        </p:txBody>
      </p:sp>
      <p:grpSp>
        <p:nvGrpSpPr>
          <p:cNvPr id="7" name="Group 20"/>
          <p:cNvGrpSpPr/>
          <p:nvPr/>
        </p:nvGrpSpPr>
        <p:grpSpPr>
          <a:xfrm>
            <a:off x="3559875" y="2589336"/>
            <a:ext cx="3956694" cy="1532828"/>
            <a:chOff x="7229933" y="4246793"/>
            <a:chExt cx="3956694" cy="1532828"/>
          </a:xfrm>
        </p:grpSpPr>
        <p:grpSp>
          <p:nvGrpSpPr>
            <p:cNvPr id="8" name="Group 21"/>
            <p:cNvGrpSpPr/>
            <p:nvPr/>
          </p:nvGrpSpPr>
          <p:grpSpPr>
            <a:xfrm>
              <a:off x="7229933" y="4275430"/>
              <a:ext cx="1800225" cy="1504191"/>
              <a:chOff x="9724299" y="4090061"/>
              <a:chExt cx="1800225" cy="1504191"/>
            </a:xfrm>
          </p:grpSpPr>
          <p:sp>
            <p:nvSpPr>
              <p:cNvPr id="26" name="Rectangle 3"/>
              <p:cNvSpPr>
                <a:spLocks noChangeArrowheads="1"/>
              </p:cNvSpPr>
              <p:nvPr/>
            </p:nvSpPr>
            <p:spPr bwMode="auto">
              <a:xfrm>
                <a:off x="9724299" y="5132587"/>
                <a:ext cx="1800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sz="1200" dirty="0">
                    <a:solidFill>
                      <a:srgbClr val="FFFFFF"/>
                    </a:solidFill>
                    <a:latin typeface="Adobe Clean Light" charset="0"/>
                  </a:rPr>
                  <a:t>Would not have bought otherwise</a:t>
                </a:r>
              </a:p>
            </p:txBody>
          </p:sp>
          <p:sp>
            <p:nvSpPr>
              <p:cNvPr id="27" name="Rectangle 3"/>
              <p:cNvSpPr>
                <a:spLocks noChangeArrowheads="1"/>
              </p:cNvSpPr>
              <p:nvPr/>
            </p:nvSpPr>
            <p:spPr bwMode="auto">
              <a:xfrm>
                <a:off x="9745876" y="4090061"/>
                <a:ext cx="1778648" cy="1015663"/>
              </a:xfrm>
              <a:prstGeom prst="rect">
                <a:avLst/>
              </a:prstGeom>
              <a:noFill/>
              <a:ln w="9525">
                <a:noFill/>
                <a:miter lim="800000"/>
                <a:headEnd/>
                <a:tailEnd/>
              </a:ln>
            </p:spPr>
            <p:txBody>
              <a:bodyPr wrap="square">
                <a:spAutoFit/>
              </a:bodyPr>
              <a:lstStyle/>
              <a:p>
                <a:pPr algn="ctr">
                  <a:spcBef>
                    <a:spcPts val="600"/>
                  </a:spcBef>
                  <a:defRPr/>
                </a:pPr>
                <a:r>
                  <a:rPr lang="en-US" sz="6000" b="1" dirty="0" smtClean="0">
                    <a:solidFill>
                      <a:srgbClr val="56D0FF"/>
                    </a:solidFill>
                    <a:latin typeface="+mn-lt"/>
                    <a:cs typeface="Adobe Clean Light"/>
                  </a:rPr>
                  <a:t>40%</a:t>
                </a:r>
                <a:endParaRPr lang="en-US" sz="6000" b="1" dirty="0">
                  <a:solidFill>
                    <a:srgbClr val="56D0FF"/>
                  </a:solidFill>
                  <a:latin typeface="+mn-lt"/>
                  <a:cs typeface="Adobe Clean Light"/>
                </a:endParaRPr>
              </a:p>
            </p:txBody>
          </p:sp>
        </p:grpSp>
        <p:grpSp>
          <p:nvGrpSpPr>
            <p:cNvPr id="9" name="Group 22"/>
            <p:cNvGrpSpPr/>
            <p:nvPr/>
          </p:nvGrpSpPr>
          <p:grpSpPr>
            <a:xfrm>
              <a:off x="9386340" y="4246793"/>
              <a:ext cx="1800287" cy="1419934"/>
              <a:chOff x="993548" y="1791187"/>
              <a:chExt cx="1800287" cy="1419934"/>
            </a:xfrm>
          </p:grpSpPr>
          <p:sp>
            <p:nvSpPr>
              <p:cNvPr id="24" name="Rectangle 3"/>
              <p:cNvSpPr>
                <a:spLocks noChangeArrowheads="1"/>
              </p:cNvSpPr>
              <p:nvPr/>
            </p:nvSpPr>
            <p:spPr bwMode="auto">
              <a:xfrm>
                <a:off x="993548" y="2934122"/>
                <a:ext cx="18002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sz="1200" dirty="0">
                    <a:solidFill>
                      <a:srgbClr val="FFFFFF"/>
                    </a:solidFill>
                    <a:latin typeface="Adobe Clean Light" charset="0"/>
                  </a:rPr>
                  <a:t>Annual Commitment</a:t>
                </a:r>
              </a:p>
            </p:txBody>
          </p:sp>
          <p:sp>
            <p:nvSpPr>
              <p:cNvPr id="25" name="Rectangle 3"/>
              <p:cNvSpPr>
                <a:spLocks noChangeArrowheads="1"/>
              </p:cNvSpPr>
              <p:nvPr/>
            </p:nvSpPr>
            <p:spPr bwMode="auto">
              <a:xfrm>
                <a:off x="1019570" y="1791187"/>
                <a:ext cx="1759625" cy="1015663"/>
              </a:xfrm>
              <a:prstGeom prst="rect">
                <a:avLst/>
              </a:prstGeom>
              <a:noFill/>
              <a:ln w="9525">
                <a:noFill/>
                <a:miter lim="800000"/>
                <a:headEnd/>
                <a:tailEnd/>
              </a:ln>
            </p:spPr>
            <p:txBody>
              <a:bodyPr wrap="square">
                <a:spAutoFit/>
              </a:bodyPr>
              <a:lstStyle/>
              <a:p>
                <a:pPr algn="ctr">
                  <a:spcBef>
                    <a:spcPts val="600"/>
                  </a:spcBef>
                  <a:defRPr/>
                </a:pPr>
                <a:r>
                  <a:rPr lang="en-US" sz="6000" b="1" dirty="0" smtClean="0">
                    <a:solidFill>
                      <a:srgbClr val="FF6600"/>
                    </a:solidFill>
                    <a:latin typeface="+mn-lt"/>
                    <a:cs typeface="Adobe Clean Light"/>
                  </a:rPr>
                  <a:t>88%</a:t>
                </a:r>
                <a:endParaRPr lang="en-US" sz="6000" b="1" dirty="0">
                  <a:solidFill>
                    <a:srgbClr val="FF6600"/>
                  </a:solidFill>
                  <a:latin typeface="+mn-lt"/>
                  <a:cs typeface="Adobe Clean Light"/>
                </a:endParaRPr>
              </a:p>
            </p:txBody>
          </p:sp>
        </p:grpSp>
      </p:grpSp>
      <p:sp>
        <p:nvSpPr>
          <p:cNvPr id="29" name="Rectangle 3"/>
          <p:cNvSpPr>
            <a:spLocks noChangeArrowheads="1"/>
          </p:cNvSpPr>
          <p:nvPr/>
        </p:nvSpPr>
        <p:spPr bwMode="auto">
          <a:xfrm>
            <a:off x="1141300" y="4738976"/>
            <a:ext cx="6887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600"/>
              </a:spcBef>
            </a:pPr>
            <a:r>
              <a:rPr lang="en-US" sz="1600" dirty="0" smtClean="0">
                <a:solidFill>
                  <a:schemeClr val="bg1">
                    <a:lumMod val="65000"/>
                  </a:schemeClr>
                </a:solidFill>
                <a:latin typeface="Adobe Clean Light" charset="0"/>
              </a:rPr>
              <a:t>Individual Creative Cloud customers</a:t>
            </a:r>
            <a:endParaRPr lang="en-US" sz="1600" dirty="0">
              <a:solidFill>
                <a:schemeClr val="bg1">
                  <a:lumMod val="65000"/>
                </a:schemeClr>
              </a:solidFill>
              <a:latin typeface="Adobe Clean Light" charset="0"/>
            </a:endParaRPr>
          </a:p>
        </p:txBody>
      </p:sp>
      <p:sp>
        <p:nvSpPr>
          <p:cNvPr id="19" name="Rectangle 3"/>
          <p:cNvSpPr>
            <a:spLocks noChangeArrowheads="1"/>
          </p:cNvSpPr>
          <p:nvPr/>
        </p:nvSpPr>
        <p:spPr bwMode="auto">
          <a:xfrm>
            <a:off x="1447274" y="3677800"/>
            <a:ext cx="1800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sz="1200" dirty="0" smtClean="0">
                <a:solidFill>
                  <a:srgbClr val="FFFFFF"/>
                </a:solidFill>
                <a:latin typeface="Adobe Clean Light" charset="0"/>
              </a:rPr>
              <a:t>New to Creative Suite</a:t>
            </a:r>
            <a:endParaRPr lang="en-US" sz="1200" dirty="0">
              <a:solidFill>
                <a:srgbClr val="FFFFFF"/>
              </a:solidFill>
              <a:latin typeface="Adobe Clean Light" charset="0"/>
            </a:endParaRPr>
          </a:p>
        </p:txBody>
      </p:sp>
      <p:sp>
        <p:nvSpPr>
          <p:cNvPr id="20" name="Rectangle 3"/>
          <p:cNvSpPr>
            <a:spLocks noChangeArrowheads="1"/>
          </p:cNvSpPr>
          <p:nvPr/>
        </p:nvSpPr>
        <p:spPr bwMode="auto">
          <a:xfrm>
            <a:off x="1468851" y="2635274"/>
            <a:ext cx="1778648" cy="1015663"/>
          </a:xfrm>
          <a:prstGeom prst="rect">
            <a:avLst/>
          </a:prstGeom>
          <a:noFill/>
          <a:ln w="9525">
            <a:noFill/>
            <a:miter lim="800000"/>
            <a:headEnd/>
            <a:tailEnd/>
          </a:ln>
        </p:spPr>
        <p:txBody>
          <a:bodyPr wrap="square">
            <a:spAutoFit/>
          </a:bodyPr>
          <a:lstStyle/>
          <a:p>
            <a:pPr algn="ctr">
              <a:spcBef>
                <a:spcPts val="600"/>
              </a:spcBef>
              <a:defRPr/>
            </a:pPr>
            <a:r>
              <a:rPr lang="en-US" sz="6000" b="1" dirty="0" smtClean="0">
                <a:solidFill>
                  <a:srgbClr val="00DA00"/>
                </a:solidFill>
                <a:latin typeface="+mn-lt"/>
                <a:cs typeface="Adobe Clean Light"/>
              </a:rPr>
              <a:t>40%</a:t>
            </a:r>
            <a:endParaRPr lang="en-US" sz="6000" b="1" dirty="0">
              <a:solidFill>
                <a:srgbClr val="00DA00"/>
              </a:solidFill>
              <a:latin typeface="+mn-lt"/>
              <a:cs typeface="Adobe Clean Light"/>
            </a:endParaRPr>
          </a:p>
        </p:txBody>
      </p:sp>
    </p:spTree>
    <p:extLst>
      <p:ext uri="{BB962C8B-B14F-4D97-AF65-F5344CB8AC3E}">
        <p14:creationId xmlns:p14="http://schemas.microsoft.com/office/powerpoint/2010/main" val="323913720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p:cNvSpPr/>
          <p:nvPr/>
        </p:nvSpPr>
        <p:spPr bwMode="auto">
          <a:xfrm>
            <a:off x="3442753" y="2719645"/>
            <a:ext cx="1428496" cy="1362075"/>
          </a:xfrm>
          <a:prstGeom prst="ellipse">
            <a:avLst/>
          </a:prstGeom>
          <a:solidFill>
            <a:schemeClr val="tx1"/>
          </a:solidFill>
          <a:ln w="1016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5" name="Title 4"/>
          <p:cNvSpPr>
            <a:spLocks noGrp="1"/>
          </p:cNvSpPr>
          <p:nvPr>
            <p:ph type="title"/>
          </p:nvPr>
        </p:nvSpPr>
        <p:spPr/>
        <p:txBody>
          <a:bodyPr>
            <a:normAutofit fontScale="90000"/>
          </a:bodyPr>
          <a:lstStyle/>
          <a:p>
            <a:r>
              <a:rPr lang="en-US" dirty="0" smtClean="0"/>
              <a:t>Licensing Customers</a:t>
            </a:r>
            <a:endParaRPr lang="en-US" dirty="0"/>
          </a:p>
        </p:txBody>
      </p:sp>
      <p:grpSp>
        <p:nvGrpSpPr>
          <p:cNvPr id="32" name="Group 11"/>
          <p:cNvGrpSpPr>
            <a:grpSpLocks/>
          </p:cNvGrpSpPr>
          <p:nvPr/>
        </p:nvGrpSpPr>
        <p:grpSpPr bwMode="auto">
          <a:xfrm>
            <a:off x="3429910" y="2719645"/>
            <a:ext cx="1431925" cy="1362075"/>
            <a:chOff x="7972777" y="414422"/>
            <a:chExt cx="1541803" cy="1467555"/>
          </a:xfrm>
        </p:grpSpPr>
        <p:sp>
          <p:nvSpPr>
            <p:cNvPr id="33" name="Isosceles Triangle 1"/>
            <p:cNvSpPr/>
            <p:nvPr/>
          </p:nvSpPr>
          <p:spPr>
            <a:xfrm rot="12033540">
              <a:off x="8497032" y="499549"/>
              <a:ext cx="1017548" cy="1313913"/>
            </a:xfrm>
            <a:custGeom>
              <a:avLst/>
              <a:gdLst>
                <a:gd name="connsiteX0" fmla="*/ 0 w 692330"/>
                <a:gd name="connsiteY0" fmla="*/ 1114778 h 1114778"/>
                <a:gd name="connsiteX1" fmla="*/ 346165 w 692330"/>
                <a:gd name="connsiteY1" fmla="*/ 0 h 1114778"/>
                <a:gd name="connsiteX2" fmla="*/ 692330 w 692330"/>
                <a:gd name="connsiteY2" fmla="*/ 1114778 h 1114778"/>
                <a:gd name="connsiteX3" fmla="*/ 0 w 692330"/>
                <a:gd name="connsiteY3" fmla="*/ 1114778 h 1114778"/>
                <a:gd name="connsiteX0" fmla="*/ 0 w 997894"/>
                <a:gd name="connsiteY0" fmla="*/ 701899 h 1114778"/>
                <a:gd name="connsiteX1" fmla="*/ 651729 w 997894"/>
                <a:gd name="connsiteY1" fmla="*/ 0 h 1114778"/>
                <a:gd name="connsiteX2" fmla="*/ 997894 w 997894"/>
                <a:gd name="connsiteY2" fmla="*/ 1114778 h 1114778"/>
                <a:gd name="connsiteX3" fmla="*/ 0 w 997894"/>
                <a:gd name="connsiteY3" fmla="*/ 701899 h 1114778"/>
                <a:gd name="connsiteX0" fmla="*/ 0 w 997894"/>
                <a:gd name="connsiteY0" fmla="*/ 272494 h 685373"/>
                <a:gd name="connsiteX1" fmla="*/ 752497 w 997894"/>
                <a:gd name="connsiteY1" fmla="*/ 0 h 685373"/>
                <a:gd name="connsiteX2" fmla="*/ 997894 w 997894"/>
                <a:gd name="connsiteY2" fmla="*/ 685373 h 685373"/>
                <a:gd name="connsiteX3" fmla="*/ 0 w 997894"/>
                <a:gd name="connsiteY3" fmla="*/ 272494 h 685373"/>
                <a:gd name="connsiteX0" fmla="*/ 0 w 997894"/>
                <a:gd name="connsiteY0" fmla="*/ 272494 h 685373"/>
                <a:gd name="connsiteX1" fmla="*/ 752497 w 997894"/>
                <a:gd name="connsiteY1" fmla="*/ 0 h 685373"/>
                <a:gd name="connsiteX2" fmla="*/ 997894 w 997894"/>
                <a:gd name="connsiteY2" fmla="*/ 685373 h 685373"/>
                <a:gd name="connsiteX3" fmla="*/ 0 w 997894"/>
                <a:gd name="connsiteY3" fmla="*/ 272494 h 685373"/>
                <a:gd name="connsiteX0" fmla="*/ 0 w 997894"/>
                <a:gd name="connsiteY0" fmla="*/ 272494 h 685373"/>
                <a:gd name="connsiteX1" fmla="*/ 752497 w 997894"/>
                <a:gd name="connsiteY1" fmla="*/ 0 h 685373"/>
                <a:gd name="connsiteX2" fmla="*/ 997894 w 997894"/>
                <a:gd name="connsiteY2" fmla="*/ 685373 h 685373"/>
                <a:gd name="connsiteX3" fmla="*/ 0 w 997894"/>
                <a:gd name="connsiteY3" fmla="*/ 272494 h 685373"/>
                <a:gd name="connsiteX0" fmla="*/ 0 w 997894"/>
                <a:gd name="connsiteY0" fmla="*/ 272494 h 685373"/>
                <a:gd name="connsiteX1" fmla="*/ 752497 w 997894"/>
                <a:gd name="connsiteY1" fmla="*/ 0 h 685373"/>
                <a:gd name="connsiteX2" fmla="*/ 997894 w 997894"/>
                <a:gd name="connsiteY2" fmla="*/ 685373 h 685373"/>
                <a:gd name="connsiteX3" fmla="*/ 0 w 997894"/>
                <a:gd name="connsiteY3" fmla="*/ 272494 h 685373"/>
                <a:gd name="connsiteX0" fmla="*/ 0 w 997894"/>
                <a:gd name="connsiteY0" fmla="*/ 272494 h 735285"/>
                <a:gd name="connsiteX1" fmla="*/ 752497 w 997894"/>
                <a:gd name="connsiteY1" fmla="*/ 0 h 735285"/>
                <a:gd name="connsiteX2" fmla="*/ 997894 w 997894"/>
                <a:gd name="connsiteY2" fmla="*/ 685373 h 735285"/>
                <a:gd name="connsiteX3" fmla="*/ 0 w 997894"/>
                <a:gd name="connsiteY3" fmla="*/ 272494 h 735285"/>
                <a:gd name="connsiteX0" fmla="*/ 0 w 997894"/>
                <a:gd name="connsiteY0" fmla="*/ 272494 h 749189"/>
                <a:gd name="connsiteX1" fmla="*/ 752497 w 997894"/>
                <a:gd name="connsiteY1" fmla="*/ 0 h 749189"/>
                <a:gd name="connsiteX2" fmla="*/ 997894 w 997894"/>
                <a:gd name="connsiteY2" fmla="*/ 685373 h 749189"/>
                <a:gd name="connsiteX3" fmla="*/ 0 w 997894"/>
                <a:gd name="connsiteY3" fmla="*/ 272494 h 749189"/>
                <a:gd name="connsiteX0" fmla="*/ 0 w 997894"/>
                <a:gd name="connsiteY0" fmla="*/ 272494 h 715133"/>
                <a:gd name="connsiteX1" fmla="*/ 752497 w 997894"/>
                <a:gd name="connsiteY1" fmla="*/ 0 h 715133"/>
                <a:gd name="connsiteX2" fmla="*/ 997894 w 997894"/>
                <a:gd name="connsiteY2" fmla="*/ 685373 h 715133"/>
                <a:gd name="connsiteX3" fmla="*/ 0 w 997894"/>
                <a:gd name="connsiteY3" fmla="*/ 272494 h 715133"/>
                <a:gd name="connsiteX0" fmla="*/ 0 w 834428"/>
                <a:gd name="connsiteY0" fmla="*/ 0 h 1189347"/>
                <a:gd name="connsiteX1" fmla="*/ 589031 w 834428"/>
                <a:gd name="connsiteY1" fmla="*/ 497152 h 1189347"/>
                <a:gd name="connsiteX2" fmla="*/ 834428 w 834428"/>
                <a:gd name="connsiteY2" fmla="*/ 1182525 h 1189347"/>
                <a:gd name="connsiteX3" fmla="*/ 0 w 834428"/>
                <a:gd name="connsiteY3" fmla="*/ 0 h 1189347"/>
                <a:gd name="connsiteX0" fmla="*/ 59951 w 894379"/>
                <a:gd name="connsiteY0" fmla="*/ 0 h 1198067"/>
                <a:gd name="connsiteX1" fmla="*/ 648982 w 894379"/>
                <a:gd name="connsiteY1" fmla="*/ 497152 h 1198067"/>
                <a:gd name="connsiteX2" fmla="*/ 894379 w 894379"/>
                <a:gd name="connsiteY2" fmla="*/ 1182525 h 1198067"/>
                <a:gd name="connsiteX3" fmla="*/ 78205 w 894379"/>
                <a:gd name="connsiteY3" fmla="*/ 991808 h 1198067"/>
                <a:gd name="connsiteX4" fmla="*/ 59951 w 894379"/>
                <a:gd name="connsiteY4" fmla="*/ 0 h 1198067"/>
                <a:gd name="connsiteX0" fmla="*/ 188298 w 1022726"/>
                <a:gd name="connsiteY0" fmla="*/ 95 h 1198162"/>
                <a:gd name="connsiteX1" fmla="*/ 777329 w 1022726"/>
                <a:gd name="connsiteY1" fmla="*/ 497247 h 1198162"/>
                <a:gd name="connsiteX2" fmla="*/ 1022726 w 1022726"/>
                <a:gd name="connsiteY2" fmla="*/ 1182620 h 1198162"/>
                <a:gd name="connsiteX3" fmla="*/ 206552 w 1022726"/>
                <a:gd name="connsiteY3" fmla="*/ 991903 h 1198162"/>
                <a:gd name="connsiteX4" fmla="*/ 78 w 1022726"/>
                <a:gd name="connsiteY4" fmla="*/ 481576 h 1198162"/>
                <a:gd name="connsiteX5" fmla="*/ 188298 w 1022726"/>
                <a:gd name="connsiteY5" fmla="*/ 95 h 1198162"/>
                <a:gd name="connsiteX0" fmla="*/ 188298 w 1022726"/>
                <a:gd name="connsiteY0" fmla="*/ 95 h 1248330"/>
                <a:gd name="connsiteX1" fmla="*/ 777329 w 1022726"/>
                <a:gd name="connsiteY1" fmla="*/ 497247 h 1248330"/>
                <a:gd name="connsiteX2" fmla="*/ 1022726 w 1022726"/>
                <a:gd name="connsiteY2" fmla="*/ 1182620 h 1248330"/>
                <a:gd name="connsiteX3" fmla="*/ 647535 w 1022726"/>
                <a:gd name="connsiteY3" fmla="*/ 1203283 h 1248330"/>
                <a:gd name="connsiteX4" fmla="*/ 206552 w 1022726"/>
                <a:gd name="connsiteY4" fmla="*/ 991903 h 1248330"/>
                <a:gd name="connsiteX5" fmla="*/ 78 w 1022726"/>
                <a:gd name="connsiteY5" fmla="*/ 481576 h 1248330"/>
                <a:gd name="connsiteX6" fmla="*/ 188298 w 1022726"/>
                <a:gd name="connsiteY6" fmla="*/ 95 h 1248330"/>
                <a:gd name="connsiteX0" fmla="*/ 188298 w 1021072"/>
                <a:gd name="connsiteY0" fmla="*/ 95 h 1226681"/>
                <a:gd name="connsiteX1" fmla="*/ 777329 w 1021072"/>
                <a:gd name="connsiteY1" fmla="*/ 497247 h 1226681"/>
                <a:gd name="connsiteX2" fmla="*/ 1021072 w 1021072"/>
                <a:gd name="connsiteY2" fmla="*/ 1138028 h 1226681"/>
                <a:gd name="connsiteX3" fmla="*/ 647535 w 1021072"/>
                <a:gd name="connsiteY3" fmla="*/ 1203283 h 1226681"/>
                <a:gd name="connsiteX4" fmla="*/ 206552 w 1021072"/>
                <a:gd name="connsiteY4" fmla="*/ 991903 h 1226681"/>
                <a:gd name="connsiteX5" fmla="*/ 78 w 1021072"/>
                <a:gd name="connsiteY5" fmla="*/ 481576 h 1226681"/>
                <a:gd name="connsiteX6" fmla="*/ 188298 w 1021072"/>
                <a:gd name="connsiteY6" fmla="*/ 95 h 1226681"/>
                <a:gd name="connsiteX0" fmla="*/ 481036 w 1031219"/>
                <a:gd name="connsiteY0" fmla="*/ 63 h 1426812"/>
                <a:gd name="connsiteX1" fmla="*/ 787476 w 1031219"/>
                <a:gd name="connsiteY1" fmla="*/ 697378 h 1426812"/>
                <a:gd name="connsiteX2" fmla="*/ 1031219 w 1031219"/>
                <a:gd name="connsiteY2" fmla="*/ 1338159 h 1426812"/>
                <a:gd name="connsiteX3" fmla="*/ 657682 w 1031219"/>
                <a:gd name="connsiteY3" fmla="*/ 1403414 h 1426812"/>
                <a:gd name="connsiteX4" fmla="*/ 216699 w 1031219"/>
                <a:gd name="connsiteY4" fmla="*/ 1192034 h 1426812"/>
                <a:gd name="connsiteX5" fmla="*/ 10225 w 1031219"/>
                <a:gd name="connsiteY5" fmla="*/ 681707 h 1426812"/>
                <a:gd name="connsiteX6" fmla="*/ 481036 w 1031219"/>
                <a:gd name="connsiteY6" fmla="*/ 63 h 1426812"/>
                <a:gd name="connsiteX0" fmla="*/ 423839 w 974022"/>
                <a:gd name="connsiteY0" fmla="*/ 119 h 1426868"/>
                <a:gd name="connsiteX1" fmla="*/ 730279 w 974022"/>
                <a:gd name="connsiteY1" fmla="*/ 697434 h 1426868"/>
                <a:gd name="connsiteX2" fmla="*/ 974022 w 974022"/>
                <a:gd name="connsiteY2" fmla="*/ 1338215 h 1426868"/>
                <a:gd name="connsiteX3" fmla="*/ 600485 w 974022"/>
                <a:gd name="connsiteY3" fmla="*/ 1403470 h 1426868"/>
                <a:gd name="connsiteX4" fmla="*/ 159502 w 974022"/>
                <a:gd name="connsiteY4" fmla="*/ 1192090 h 1426868"/>
                <a:gd name="connsiteX5" fmla="*/ 16957 w 974022"/>
                <a:gd name="connsiteY5" fmla="*/ 450652 h 1426868"/>
                <a:gd name="connsiteX6" fmla="*/ 423839 w 974022"/>
                <a:gd name="connsiteY6" fmla="*/ 119 h 1426868"/>
                <a:gd name="connsiteX0" fmla="*/ 441478 w 991661"/>
                <a:gd name="connsiteY0" fmla="*/ 163 h 1426912"/>
                <a:gd name="connsiteX1" fmla="*/ 747918 w 991661"/>
                <a:gd name="connsiteY1" fmla="*/ 697478 h 1426912"/>
                <a:gd name="connsiteX2" fmla="*/ 991661 w 991661"/>
                <a:gd name="connsiteY2" fmla="*/ 1338259 h 1426912"/>
                <a:gd name="connsiteX3" fmla="*/ 618124 w 991661"/>
                <a:gd name="connsiteY3" fmla="*/ 1403514 h 1426912"/>
                <a:gd name="connsiteX4" fmla="*/ 177141 w 991661"/>
                <a:gd name="connsiteY4" fmla="*/ 1192134 h 1426912"/>
                <a:gd name="connsiteX5" fmla="*/ 34596 w 991661"/>
                <a:gd name="connsiteY5" fmla="*/ 450696 h 1426912"/>
                <a:gd name="connsiteX6" fmla="*/ 441478 w 991661"/>
                <a:gd name="connsiteY6" fmla="*/ 163 h 1426912"/>
                <a:gd name="connsiteX0" fmla="*/ 287840 w 965207"/>
                <a:gd name="connsiteY0" fmla="*/ 185 h 1313999"/>
                <a:gd name="connsiteX1" fmla="*/ 721464 w 965207"/>
                <a:gd name="connsiteY1" fmla="*/ 584565 h 1313999"/>
                <a:gd name="connsiteX2" fmla="*/ 965207 w 965207"/>
                <a:gd name="connsiteY2" fmla="*/ 1225346 h 1313999"/>
                <a:gd name="connsiteX3" fmla="*/ 591670 w 965207"/>
                <a:gd name="connsiteY3" fmla="*/ 1290601 h 1313999"/>
                <a:gd name="connsiteX4" fmla="*/ 150687 w 965207"/>
                <a:gd name="connsiteY4" fmla="*/ 1079221 h 1313999"/>
                <a:gd name="connsiteX5" fmla="*/ 8142 w 965207"/>
                <a:gd name="connsiteY5" fmla="*/ 337783 h 1313999"/>
                <a:gd name="connsiteX6" fmla="*/ 287840 w 965207"/>
                <a:gd name="connsiteY6" fmla="*/ 185 h 1313999"/>
                <a:gd name="connsiteX0" fmla="*/ 340182 w 1017549"/>
                <a:gd name="connsiteY0" fmla="*/ 100 h 1313914"/>
                <a:gd name="connsiteX1" fmla="*/ 773806 w 1017549"/>
                <a:gd name="connsiteY1" fmla="*/ 584480 h 1313914"/>
                <a:gd name="connsiteX2" fmla="*/ 1017549 w 1017549"/>
                <a:gd name="connsiteY2" fmla="*/ 1225261 h 1313914"/>
                <a:gd name="connsiteX3" fmla="*/ 644012 w 1017549"/>
                <a:gd name="connsiteY3" fmla="*/ 1290516 h 1313914"/>
                <a:gd name="connsiteX4" fmla="*/ 203029 w 1017549"/>
                <a:gd name="connsiteY4" fmla="*/ 1079136 h 1313914"/>
                <a:gd name="connsiteX5" fmla="*/ 4044 w 1017549"/>
                <a:gd name="connsiteY5" fmla="*/ 482795 h 1313914"/>
                <a:gd name="connsiteX6" fmla="*/ 340182 w 1017549"/>
                <a:gd name="connsiteY6" fmla="*/ 100 h 131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549" h="1313914">
                  <a:moveTo>
                    <a:pt x="340182" y="100"/>
                  </a:moveTo>
                  <a:lnTo>
                    <a:pt x="773806" y="584480"/>
                  </a:lnTo>
                  <a:lnTo>
                    <a:pt x="1017549" y="1225261"/>
                  </a:lnTo>
                  <a:cubicBezTo>
                    <a:pt x="994265" y="1338530"/>
                    <a:pt x="780041" y="1322302"/>
                    <a:pt x="644012" y="1290516"/>
                  </a:cubicBezTo>
                  <a:cubicBezTo>
                    <a:pt x="507983" y="1258730"/>
                    <a:pt x="309287" y="1195017"/>
                    <a:pt x="203029" y="1079136"/>
                  </a:cubicBezTo>
                  <a:cubicBezTo>
                    <a:pt x="56260" y="958441"/>
                    <a:pt x="-18815" y="662634"/>
                    <a:pt x="4044" y="482795"/>
                  </a:cubicBezTo>
                  <a:cubicBezTo>
                    <a:pt x="26903" y="302956"/>
                    <a:pt x="234313" y="-6367"/>
                    <a:pt x="340182" y="100"/>
                  </a:cubicBezTo>
                  <a:close/>
                </a:path>
              </a:pathLst>
            </a:custGeom>
            <a:solidFill>
              <a:schemeClr val="bg1">
                <a:lumMod val="50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34" name="Oval 33"/>
            <p:cNvSpPr/>
            <p:nvPr/>
          </p:nvSpPr>
          <p:spPr>
            <a:xfrm>
              <a:off x="7972777" y="414422"/>
              <a:ext cx="1538111" cy="1467555"/>
            </a:xfrm>
            <a:prstGeom prst="ellipse">
              <a:avLst/>
            </a:prstGeom>
            <a:noFill/>
            <a:ln w="101600">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grpSp>
      <p:cxnSp>
        <p:nvCxnSpPr>
          <p:cNvPr id="38" name="Straight Connector 37"/>
          <p:cNvCxnSpPr/>
          <p:nvPr/>
        </p:nvCxnSpPr>
        <p:spPr>
          <a:xfrm>
            <a:off x="4423859" y="3403857"/>
            <a:ext cx="1158701" cy="0"/>
          </a:xfrm>
          <a:prstGeom prst="line">
            <a:avLst/>
          </a:pr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410735" y="3403857"/>
            <a:ext cx="1474788" cy="0"/>
          </a:xfrm>
          <a:prstGeom prst="line">
            <a:avLst/>
          </a:pr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20" name="Rectangle 2"/>
          <p:cNvSpPr>
            <a:spLocks noChangeArrowheads="1"/>
          </p:cNvSpPr>
          <p:nvPr/>
        </p:nvSpPr>
        <p:spPr bwMode="auto">
          <a:xfrm>
            <a:off x="3509871" y="4211786"/>
            <a:ext cx="130035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smtClean="0">
                <a:solidFill>
                  <a:srgbClr val="D9D9D9"/>
                </a:solidFill>
                <a:latin typeface="Adobe Clean Light" charset="0"/>
                <a:cs typeface="Adobe Clean Light" charset="0"/>
              </a:rPr>
              <a:t>Creative Suite </a:t>
            </a:r>
          </a:p>
          <a:p>
            <a:r>
              <a:rPr lang="en-US" sz="1600" dirty="0" smtClean="0">
                <a:solidFill>
                  <a:srgbClr val="D9D9D9"/>
                </a:solidFill>
                <a:latin typeface="Adobe Clean Light" charset="0"/>
                <a:cs typeface="Adobe Clean Light" charset="0"/>
              </a:rPr>
              <a:t>Installed Base</a:t>
            </a:r>
          </a:p>
        </p:txBody>
      </p:sp>
      <p:grpSp>
        <p:nvGrpSpPr>
          <p:cNvPr id="21" name="Group 20"/>
          <p:cNvGrpSpPr/>
          <p:nvPr/>
        </p:nvGrpSpPr>
        <p:grpSpPr>
          <a:xfrm>
            <a:off x="5474017" y="2678292"/>
            <a:ext cx="2100262" cy="1432880"/>
            <a:chOff x="5216271" y="3046573"/>
            <a:chExt cx="2100262" cy="1432880"/>
          </a:xfrm>
        </p:grpSpPr>
        <p:sp>
          <p:nvSpPr>
            <p:cNvPr id="22" name="Rectangle 3"/>
            <p:cNvSpPr>
              <a:spLocks noChangeArrowheads="1"/>
            </p:cNvSpPr>
            <p:nvPr/>
          </p:nvSpPr>
          <p:spPr bwMode="auto">
            <a:xfrm>
              <a:off x="5216271" y="4202454"/>
              <a:ext cx="21002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sz="1200" dirty="0">
                  <a:solidFill>
                    <a:srgbClr val="FFFFFF"/>
                  </a:solidFill>
                  <a:latin typeface="Adobe Clean Light" charset="0"/>
                </a:rPr>
                <a:t>T</a:t>
              </a:r>
              <a:r>
                <a:rPr lang="en-US" sz="1200" dirty="0" smtClean="0">
                  <a:solidFill>
                    <a:srgbClr val="FFFFFF"/>
                  </a:solidFill>
                  <a:latin typeface="Adobe Clean Light" charset="0"/>
                </a:rPr>
                <a:t>eams</a:t>
              </a:r>
              <a:endParaRPr lang="en-US" sz="1200" dirty="0">
                <a:solidFill>
                  <a:srgbClr val="FFFFFF"/>
                </a:solidFill>
                <a:latin typeface="Adobe Clean Light" charset="0"/>
              </a:endParaRPr>
            </a:p>
          </p:txBody>
        </p:sp>
        <p:grpSp>
          <p:nvGrpSpPr>
            <p:cNvPr id="23" name="Group 22"/>
            <p:cNvGrpSpPr/>
            <p:nvPr/>
          </p:nvGrpSpPr>
          <p:grpSpPr>
            <a:xfrm>
              <a:off x="5274680" y="3304846"/>
              <a:ext cx="1696644" cy="727317"/>
              <a:chOff x="890690" y="4396468"/>
              <a:chExt cx="1696644" cy="727317"/>
            </a:xfrm>
          </p:grpSpPr>
          <p:pic>
            <p:nvPicPr>
              <p:cNvPr id="26" name="Picture 25"/>
              <p:cNvPicPr>
                <a:picLocks noChangeAspect="1"/>
              </p:cNvPicPr>
              <p:nvPr/>
            </p:nvPicPr>
            <p:blipFill>
              <a:blip r:embed="rId3">
                <a:duotone>
                  <a:schemeClr val="bg2">
                    <a:shade val="45000"/>
                    <a:satMod val="135000"/>
                  </a:schemeClr>
                  <a:prstClr val="white"/>
                </a:duotone>
              </a:blip>
              <a:stretch>
                <a:fillRect/>
              </a:stretch>
            </p:blipFill>
            <p:spPr>
              <a:xfrm>
                <a:off x="890690" y="4396468"/>
                <a:ext cx="280719" cy="727317"/>
              </a:xfrm>
              <a:prstGeom prst="rect">
                <a:avLst/>
              </a:prstGeom>
            </p:spPr>
          </p:pic>
          <p:pic>
            <p:nvPicPr>
              <p:cNvPr id="27" name="Picture 26"/>
              <p:cNvPicPr>
                <a:picLocks noChangeAspect="1"/>
              </p:cNvPicPr>
              <p:nvPr/>
            </p:nvPicPr>
            <p:blipFill>
              <a:blip r:embed="rId3">
                <a:duotone>
                  <a:schemeClr val="bg2">
                    <a:shade val="45000"/>
                    <a:satMod val="135000"/>
                  </a:schemeClr>
                  <a:prstClr val="white"/>
                </a:duotone>
              </a:blip>
              <a:stretch>
                <a:fillRect/>
              </a:stretch>
            </p:blipFill>
            <p:spPr>
              <a:xfrm>
                <a:off x="1183739" y="4396468"/>
                <a:ext cx="280719" cy="727317"/>
              </a:xfrm>
              <a:prstGeom prst="rect">
                <a:avLst/>
              </a:prstGeom>
            </p:spPr>
          </p:pic>
          <p:pic>
            <p:nvPicPr>
              <p:cNvPr id="28" name="Picture 27"/>
              <p:cNvPicPr>
                <a:picLocks noChangeAspect="1"/>
              </p:cNvPicPr>
              <p:nvPr/>
            </p:nvPicPr>
            <p:blipFill>
              <a:blip r:embed="rId3">
                <a:duotone>
                  <a:schemeClr val="bg2">
                    <a:shade val="45000"/>
                    <a:satMod val="135000"/>
                  </a:schemeClr>
                  <a:prstClr val="white"/>
                </a:duotone>
              </a:blip>
              <a:stretch>
                <a:fillRect/>
              </a:stretch>
            </p:blipFill>
            <p:spPr>
              <a:xfrm>
                <a:off x="1464458" y="4396468"/>
                <a:ext cx="280719" cy="727317"/>
              </a:xfrm>
              <a:prstGeom prst="rect">
                <a:avLst/>
              </a:prstGeom>
            </p:spPr>
          </p:pic>
          <p:pic>
            <p:nvPicPr>
              <p:cNvPr id="29" name="Picture 28"/>
              <p:cNvPicPr>
                <a:picLocks noChangeAspect="1"/>
              </p:cNvPicPr>
              <p:nvPr/>
            </p:nvPicPr>
            <p:blipFill>
              <a:blip r:embed="rId3">
                <a:duotone>
                  <a:schemeClr val="bg2">
                    <a:shade val="45000"/>
                    <a:satMod val="135000"/>
                  </a:schemeClr>
                  <a:prstClr val="white"/>
                </a:duotone>
              </a:blip>
              <a:stretch>
                <a:fillRect/>
              </a:stretch>
            </p:blipFill>
            <p:spPr>
              <a:xfrm>
                <a:off x="1745177" y="4396468"/>
                <a:ext cx="280719" cy="727317"/>
              </a:xfrm>
              <a:prstGeom prst="rect">
                <a:avLst/>
              </a:prstGeom>
            </p:spPr>
          </p:pic>
          <p:pic>
            <p:nvPicPr>
              <p:cNvPr id="30" name="Picture 29"/>
              <p:cNvPicPr>
                <a:picLocks noChangeAspect="1"/>
              </p:cNvPicPr>
              <p:nvPr/>
            </p:nvPicPr>
            <p:blipFill>
              <a:blip r:embed="rId3">
                <a:duotone>
                  <a:schemeClr val="bg2">
                    <a:shade val="45000"/>
                    <a:satMod val="135000"/>
                  </a:schemeClr>
                  <a:prstClr val="white"/>
                </a:duotone>
              </a:blip>
              <a:stretch>
                <a:fillRect/>
              </a:stretch>
            </p:blipFill>
            <p:spPr>
              <a:xfrm>
                <a:off x="2025896" y="4396468"/>
                <a:ext cx="280719" cy="727317"/>
              </a:xfrm>
              <a:prstGeom prst="rect">
                <a:avLst/>
              </a:prstGeom>
            </p:spPr>
          </p:pic>
          <p:pic>
            <p:nvPicPr>
              <p:cNvPr id="48" name="Picture 47"/>
              <p:cNvPicPr>
                <a:picLocks noChangeAspect="1"/>
              </p:cNvPicPr>
              <p:nvPr/>
            </p:nvPicPr>
            <p:blipFill>
              <a:blip r:embed="rId3">
                <a:duotone>
                  <a:schemeClr val="bg2">
                    <a:shade val="45000"/>
                    <a:satMod val="135000"/>
                  </a:schemeClr>
                  <a:prstClr val="white"/>
                </a:duotone>
              </a:blip>
              <a:stretch>
                <a:fillRect/>
              </a:stretch>
            </p:blipFill>
            <p:spPr>
              <a:xfrm>
                <a:off x="2306615" y="4396468"/>
                <a:ext cx="280719" cy="727317"/>
              </a:xfrm>
              <a:prstGeom prst="rect">
                <a:avLst/>
              </a:prstGeom>
            </p:spPr>
          </p:pic>
        </p:grpSp>
        <p:pic>
          <p:nvPicPr>
            <p:cNvPr id="24" name="Picture 23"/>
            <p:cNvPicPr>
              <a:picLocks noChangeAspect="1"/>
            </p:cNvPicPr>
            <p:nvPr/>
          </p:nvPicPr>
          <p:blipFill>
            <a:blip r:embed="rId3">
              <a:duotone>
                <a:schemeClr val="bg2">
                  <a:shade val="45000"/>
                  <a:satMod val="135000"/>
                </a:schemeClr>
                <a:prstClr val="white"/>
              </a:duotone>
            </a:blip>
            <a:stretch>
              <a:fillRect/>
            </a:stretch>
          </p:blipFill>
          <p:spPr>
            <a:xfrm>
              <a:off x="6971324" y="3304846"/>
              <a:ext cx="280719" cy="727317"/>
            </a:xfrm>
            <a:prstGeom prst="rect">
              <a:avLst/>
            </a:prstGeom>
          </p:spPr>
        </p:pic>
        <p:sp>
          <p:nvSpPr>
            <p:cNvPr id="25" name="Rectangle 3"/>
            <p:cNvSpPr>
              <a:spLocks noChangeArrowheads="1"/>
            </p:cNvSpPr>
            <p:nvPr/>
          </p:nvSpPr>
          <p:spPr bwMode="auto">
            <a:xfrm>
              <a:off x="5274680" y="3046573"/>
              <a:ext cx="2031452" cy="1200329"/>
            </a:xfrm>
            <a:prstGeom prst="rect">
              <a:avLst/>
            </a:prstGeom>
            <a:noFill/>
            <a:ln w="9525">
              <a:noFill/>
              <a:miter lim="800000"/>
              <a:headEnd/>
              <a:tailEnd/>
            </a:ln>
          </p:spPr>
          <p:txBody>
            <a:bodyPr wrap="square">
              <a:spAutoFit/>
            </a:bodyPr>
            <a:lstStyle/>
            <a:p>
              <a:pPr algn="ctr">
                <a:spcBef>
                  <a:spcPts val="600"/>
                </a:spcBef>
                <a:defRPr/>
              </a:pPr>
              <a:endParaRPr lang="en-US" sz="7200" b="1" dirty="0">
                <a:solidFill>
                  <a:srgbClr val="000000"/>
                </a:solidFill>
                <a:latin typeface="+mn-lt"/>
                <a:cs typeface="Adobe Clean Light"/>
              </a:endParaRPr>
            </a:p>
          </p:txBody>
        </p:sp>
      </p:grpSp>
      <p:grpSp>
        <p:nvGrpSpPr>
          <p:cNvPr id="49" name="Group 48"/>
          <p:cNvGrpSpPr/>
          <p:nvPr/>
        </p:nvGrpSpPr>
        <p:grpSpPr>
          <a:xfrm>
            <a:off x="1056276" y="2718822"/>
            <a:ext cx="2100262" cy="1432880"/>
            <a:chOff x="5229783" y="3046573"/>
            <a:chExt cx="2100262" cy="1432880"/>
          </a:xfrm>
        </p:grpSpPr>
        <p:sp>
          <p:nvSpPr>
            <p:cNvPr id="50" name="Rectangle 3"/>
            <p:cNvSpPr>
              <a:spLocks noChangeArrowheads="1"/>
            </p:cNvSpPr>
            <p:nvPr/>
          </p:nvSpPr>
          <p:spPr bwMode="auto">
            <a:xfrm>
              <a:off x="5229783" y="4202454"/>
              <a:ext cx="21002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sz="1200" dirty="0" smtClean="0">
                  <a:solidFill>
                    <a:srgbClr val="FFFFFF"/>
                  </a:solidFill>
                  <a:latin typeface="Adobe Clean Light" charset="0"/>
                </a:rPr>
                <a:t>Individuals</a:t>
              </a:r>
              <a:endParaRPr lang="en-US" sz="1200" dirty="0">
                <a:solidFill>
                  <a:srgbClr val="FFFFFF"/>
                </a:solidFill>
                <a:latin typeface="Adobe Clean Light" charset="0"/>
              </a:endParaRPr>
            </a:p>
          </p:txBody>
        </p:sp>
        <p:pic>
          <p:nvPicPr>
            <p:cNvPr id="57" name="Picture 56"/>
            <p:cNvPicPr>
              <a:picLocks noChangeAspect="1"/>
            </p:cNvPicPr>
            <p:nvPr/>
          </p:nvPicPr>
          <p:blipFill>
            <a:blip r:embed="rId3">
              <a:duotone>
                <a:schemeClr val="bg2">
                  <a:shade val="45000"/>
                  <a:satMod val="135000"/>
                </a:schemeClr>
                <a:prstClr val="white"/>
              </a:duotone>
            </a:blip>
            <a:stretch>
              <a:fillRect/>
            </a:stretch>
          </p:blipFill>
          <p:spPr>
            <a:xfrm>
              <a:off x="6129167" y="3304846"/>
              <a:ext cx="280719" cy="727317"/>
            </a:xfrm>
            <a:prstGeom prst="rect">
              <a:avLst/>
            </a:prstGeom>
          </p:spPr>
        </p:pic>
        <p:sp>
          <p:nvSpPr>
            <p:cNvPr id="53" name="Rectangle 3"/>
            <p:cNvSpPr>
              <a:spLocks noChangeArrowheads="1"/>
            </p:cNvSpPr>
            <p:nvPr/>
          </p:nvSpPr>
          <p:spPr bwMode="auto">
            <a:xfrm>
              <a:off x="5274680" y="3046573"/>
              <a:ext cx="2031452" cy="1200329"/>
            </a:xfrm>
            <a:prstGeom prst="rect">
              <a:avLst/>
            </a:prstGeom>
            <a:noFill/>
            <a:ln w="9525">
              <a:noFill/>
              <a:miter lim="800000"/>
              <a:headEnd/>
              <a:tailEnd/>
            </a:ln>
          </p:spPr>
          <p:txBody>
            <a:bodyPr wrap="square">
              <a:spAutoFit/>
            </a:bodyPr>
            <a:lstStyle/>
            <a:p>
              <a:pPr algn="ctr">
                <a:spcBef>
                  <a:spcPts val="600"/>
                </a:spcBef>
                <a:defRPr/>
              </a:pPr>
              <a:endParaRPr lang="en-US" sz="7200" b="1" dirty="0">
                <a:solidFill>
                  <a:srgbClr val="000000"/>
                </a:solidFill>
                <a:latin typeface="+mn-lt"/>
                <a:cs typeface="Adobe Clean Light"/>
              </a:endParaRPr>
            </a:p>
          </p:txBody>
        </p:sp>
      </p:grpSp>
      <p:grpSp>
        <p:nvGrpSpPr>
          <p:cNvPr id="4" name="Group 3"/>
          <p:cNvGrpSpPr/>
          <p:nvPr/>
        </p:nvGrpSpPr>
        <p:grpSpPr>
          <a:xfrm>
            <a:off x="-3742723" y="0"/>
            <a:ext cx="3188746" cy="6858000"/>
            <a:chOff x="-3742723" y="0"/>
            <a:chExt cx="3188746" cy="6858000"/>
          </a:xfrm>
        </p:grpSpPr>
        <p:sp>
          <p:nvSpPr>
            <p:cNvPr id="2" name="Rectangle 1"/>
            <p:cNvSpPr/>
            <p:nvPr/>
          </p:nvSpPr>
          <p:spPr>
            <a:xfrm>
              <a:off x="-3742723" y="0"/>
              <a:ext cx="3188746" cy="6858000"/>
            </a:xfrm>
            <a:prstGeom prst="rect">
              <a:avLst/>
            </a:prstGeom>
            <a:solidFill>
              <a:schemeClr val="bg1">
                <a:lumMod val="5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dirty="0">
                  <a:solidFill>
                    <a:schemeClr val="tx1"/>
                  </a:solidFill>
                  <a:latin typeface="Adobe Clean Light"/>
                  <a:cs typeface="Adobe Clean Light"/>
                </a:rPr>
                <a:t>The early success of Creative Cloud has come from just part of the overall market – individual users.</a:t>
              </a:r>
            </a:p>
            <a:p>
              <a:endParaRPr lang="en-US" dirty="0">
                <a:solidFill>
                  <a:schemeClr val="tx1"/>
                </a:solidFill>
              </a:endParaRPr>
            </a:p>
            <a:p>
              <a:pPr eaLnBrk="0" hangingPunct="0">
                <a:spcBef>
                  <a:spcPct val="30000"/>
                </a:spcBef>
                <a:defRPr/>
              </a:pPr>
              <a:r>
                <a:rPr lang="en-US" dirty="0">
                  <a:solidFill>
                    <a:schemeClr val="tx1"/>
                  </a:solidFill>
                  <a:latin typeface="Adobe Clean Light"/>
                  <a:cs typeface="Adobe Clean Light"/>
                </a:rPr>
                <a:t>Nearly half </a:t>
              </a:r>
              <a:r>
                <a:rPr lang="en-US" dirty="0" smtClean="0">
                  <a:solidFill>
                    <a:schemeClr val="tx1"/>
                  </a:solidFill>
                  <a:latin typeface="Adobe Clean Light"/>
                  <a:cs typeface="Adobe Clean Light"/>
                </a:rPr>
                <a:t>of the installed base of </a:t>
              </a:r>
              <a:r>
                <a:rPr lang="en-US" dirty="0">
                  <a:solidFill>
                    <a:schemeClr val="tx1"/>
                  </a:solidFill>
                  <a:latin typeface="Adobe Clean Light"/>
                  <a:cs typeface="Adobe Clean Light"/>
                </a:rPr>
                <a:t>users are licensing customers working in teams. We know this because they have purchased some form of licensing from you.</a:t>
              </a:r>
            </a:p>
            <a:p>
              <a:pPr eaLnBrk="0" hangingPunct="0">
                <a:spcBef>
                  <a:spcPct val="30000"/>
                </a:spcBef>
                <a:defRPr/>
              </a:pPr>
              <a:endParaRPr lang="en-US" dirty="0">
                <a:solidFill>
                  <a:schemeClr val="tx1"/>
                </a:solidFill>
                <a:latin typeface="Adobe Clean Light"/>
                <a:cs typeface="Adobe Clean Light"/>
              </a:endParaRPr>
            </a:p>
            <a:p>
              <a:pPr eaLnBrk="0" hangingPunct="0">
                <a:spcBef>
                  <a:spcPct val="30000"/>
                </a:spcBef>
                <a:defRPr/>
              </a:pPr>
              <a:r>
                <a:rPr lang="en-US" dirty="0">
                  <a:solidFill>
                    <a:schemeClr val="tx1"/>
                  </a:solidFill>
                  <a:latin typeface="Adobe Clean Light"/>
                  <a:cs typeface="Adobe Clean Light"/>
                </a:rPr>
                <a:t>Notes to Presenter: </a:t>
              </a:r>
            </a:p>
          </p:txBody>
        </p:sp>
        <p:sp>
          <p:nvSpPr>
            <p:cNvPr id="3" name="Rectangle 2"/>
            <p:cNvSpPr/>
            <p:nvPr/>
          </p:nvSpPr>
          <p:spPr>
            <a:xfrm>
              <a:off x="-3666103" y="123530"/>
              <a:ext cx="1846196" cy="369332"/>
            </a:xfrm>
            <a:prstGeom prst="rect">
              <a:avLst/>
            </a:prstGeom>
          </p:spPr>
          <p:txBody>
            <a:bodyPr wrap="none">
              <a:spAutoFit/>
            </a:bodyPr>
            <a:lstStyle/>
            <a:p>
              <a:r>
                <a:rPr lang="en-US" b="1" dirty="0" smtClean="0">
                  <a:latin typeface="+mn-lt"/>
                  <a:cs typeface="Adobe Clean Light"/>
                </a:rPr>
                <a:t>Presenter Notes:</a:t>
              </a:r>
              <a:endParaRPr lang="en-US" b="1" dirty="0">
                <a:latin typeface="+mn-lt"/>
              </a:endParaRPr>
            </a:p>
          </p:txBody>
        </p:sp>
      </p:grpSp>
    </p:spTree>
    <p:extLst>
      <p:ext uri="{BB962C8B-B14F-4D97-AF65-F5344CB8AC3E}">
        <p14:creationId xmlns:p14="http://schemas.microsoft.com/office/powerpoint/2010/main" val="151058274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Creative Suite Licensing Install </a:t>
            </a:r>
            <a:r>
              <a:rPr lang="en-US" dirty="0"/>
              <a:t>B</a:t>
            </a:r>
            <a:r>
              <a:rPr lang="en-US" dirty="0" smtClean="0"/>
              <a:t>ase</a:t>
            </a:r>
            <a:endParaRPr lang="en-US" dirty="0"/>
          </a:p>
        </p:txBody>
      </p:sp>
      <p:grpSp>
        <p:nvGrpSpPr>
          <p:cNvPr id="2" name="Group 30"/>
          <p:cNvGrpSpPr/>
          <p:nvPr/>
        </p:nvGrpSpPr>
        <p:grpSpPr>
          <a:xfrm>
            <a:off x="3702256" y="3650512"/>
            <a:ext cx="3956694" cy="1653841"/>
            <a:chOff x="7229933" y="4260303"/>
            <a:chExt cx="3956694" cy="1653841"/>
          </a:xfrm>
        </p:grpSpPr>
        <p:grpSp>
          <p:nvGrpSpPr>
            <p:cNvPr id="3" name="Group 31"/>
            <p:cNvGrpSpPr/>
            <p:nvPr/>
          </p:nvGrpSpPr>
          <p:grpSpPr>
            <a:xfrm>
              <a:off x="7229933" y="4275430"/>
              <a:ext cx="1800225" cy="1571797"/>
              <a:chOff x="9724299" y="4090061"/>
              <a:chExt cx="1800225" cy="1571797"/>
            </a:xfrm>
          </p:grpSpPr>
          <p:sp>
            <p:nvSpPr>
              <p:cNvPr id="42" name="Rectangle 3"/>
              <p:cNvSpPr>
                <a:spLocks noChangeArrowheads="1"/>
              </p:cNvSpPr>
              <p:nvPr/>
            </p:nvSpPr>
            <p:spPr bwMode="auto">
              <a:xfrm>
                <a:off x="9724299" y="5200137"/>
                <a:ext cx="1800225" cy="46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sz="1200" dirty="0" smtClean="0">
                    <a:solidFill>
                      <a:schemeClr val="bg1"/>
                    </a:solidFill>
                    <a:latin typeface="Adobe Clean Light" charset="0"/>
                  </a:rPr>
                  <a:t>Organizations are </a:t>
                </a:r>
                <a:r>
                  <a:rPr lang="en-US" sz="1200" dirty="0">
                    <a:solidFill>
                      <a:schemeClr val="bg1"/>
                    </a:solidFill>
                    <a:latin typeface="Adobe Clean Light" charset="0"/>
                  </a:rPr>
                  <a:t>in a “non-creative” industry</a:t>
                </a:r>
              </a:p>
            </p:txBody>
          </p:sp>
          <p:sp>
            <p:nvSpPr>
              <p:cNvPr id="40" name="Rectangle 3"/>
              <p:cNvSpPr>
                <a:spLocks noChangeArrowheads="1"/>
              </p:cNvSpPr>
              <p:nvPr/>
            </p:nvSpPr>
            <p:spPr bwMode="auto">
              <a:xfrm>
                <a:off x="9745876" y="4090061"/>
                <a:ext cx="1778648" cy="1015663"/>
              </a:xfrm>
              <a:prstGeom prst="rect">
                <a:avLst/>
              </a:prstGeom>
              <a:noFill/>
              <a:ln w="9525">
                <a:noFill/>
                <a:miter lim="800000"/>
                <a:headEnd/>
                <a:tailEnd/>
              </a:ln>
            </p:spPr>
            <p:txBody>
              <a:bodyPr wrap="square">
                <a:spAutoFit/>
              </a:bodyPr>
              <a:lstStyle/>
              <a:p>
                <a:pPr algn="ctr">
                  <a:spcBef>
                    <a:spcPts val="600"/>
                  </a:spcBef>
                  <a:defRPr/>
                </a:pPr>
                <a:r>
                  <a:rPr lang="en-US" sz="6000" b="1" dirty="0">
                    <a:solidFill>
                      <a:srgbClr val="56D0FF"/>
                    </a:solidFill>
                    <a:latin typeface="+mn-lt"/>
                    <a:cs typeface="Adobe Clean Light"/>
                  </a:rPr>
                  <a:t>69%</a:t>
                </a:r>
              </a:p>
            </p:txBody>
          </p:sp>
        </p:grpSp>
        <p:grpSp>
          <p:nvGrpSpPr>
            <p:cNvPr id="4" name="Group 33"/>
            <p:cNvGrpSpPr/>
            <p:nvPr/>
          </p:nvGrpSpPr>
          <p:grpSpPr>
            <a:xfrm>
              <a:off x="9386340" y="4260303"/>
              <a:ext cx="1800287" cy="1653841"/>
              <a:chOff x="993548" y="1804697"/>
              <a:chExt cx="1800287" cy="1653841"/>
            </a:xfrm>
          </p:grpSpPr>
          <p:sp>
            <p:nvSpPr>
              <p:cNvPr id="38" name="Rectangle 3"/>
              <p:cNvSpPr>
                <a:spLocks noChangeArrowheads="1"/>
              </p:cNvSpPr>
              <p:nvPr/>
            </p:nvSpPr>
            <p:spPr bwMode="auto">
              <a:xfrm>
                <a:off x="993548" y="2812532"/>
                <a:ext cx="1800287" cy="64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sz="1200" dirty="0">
                    <a:solidFill>
                      <a:schemeClr val="bg1"/>
                    </a:solidFill>
                    <a:latin typeface="Adobe Clean Light" charset="0"/>
                  </a:rPr>
                  <a:t>Licensing customers with 1000 or more desktops in their organization</a:t>
                </a:r>
              </a:p>
            </p:txBody>
          </p:sp>
          <p:sp>
            <p:nvSpPr>
              <p:cNvPr id="36" name="Rectangle 3"/>
              <p:cNvSpPr>
                <a:spLocks noChangeArrowheads="1"/>
              </p:cNvSpPr>
              <p:nvPr/>
            </p:nvSpPr>
            <p:spPr bwMode="auto">
              <a:xfrm>
                <a:off x="1019570" y="1804697"/>
                <a:ext cx="1759625" cy="1015663"/>
              </a:xfrm>
              <a:prstGeom prst="rect">
                <a:avLst/>
              </a:prstGeom>
              <a:noFill/>
              <a:ln w="9525">
                <a:noFill/>
                <a:miter lim="800000"/>
                <a:headEnd/>
                <a:tailEnd/>
              </a:ln>
            </p:spPr>
            <p:txBody>
              <a:bodyPr wrap="square">
                <a:spAutoFit/>
              </a:bodyPr>
              <a:lstStyle/>
              <a:p>
                <a:pPr algn="ctr">
                  <a:spcBef>
                    <a:spcPts val="600"/>
                  </a:spcBef>
                  <a:defRPr/>
                </a:pPr>
                <a:r>
                  <a:rPr lang="en-US" sz="6000" b="1" dirty="0" smtClean="0">
                    <a:solidFill>
                      <a:srgbClr val="20C732"/>
                    </a:solidFill>
                    <a:latin typeface="+mn-lt"/>
                    <a:cs typeface="Adobe Clean Light"/>
                  </a:rPr>
                  <a:t>25%</a:t>
                </a:r>
                <a:endParaRPr lang="en-US" sz="6000" b="1" dirty="0">
                  <a:solidFill>
                    <a:srgbClr val="20C732"/>
                  </a:solidFill>
                  <a:latin typeface="+mn-lt"/>
                  <a:cs typeface="Adobe Clean Light"/>
                </a:endParaRPr>
              </a:p>
            </p:txBody>
          </p:sp>
        </p:grpSp>
      </p:grpSp>
      <p:grpSp>
        <p:nvGrpSpPr>
          <p:cNvPr id="5" name="Group 42"/>
          <p:cNvGrpSpPr/>
          <p:nvPr/>
        </p:nvGrpSpPr>
        <p:grpSpPr>
          <a:xfrm>
            <a:off x="1160638" y="3646403"/>
            <a:ext cx="2163461" cy="1616256"/>
            <a:chOff x="5274680" y="3046573"/>
            <a:chExt cx="2163461" cy="1616256"/>
          </a:xfrm>
        </p:grpSpPr>
        <p:sp>
          <p:nvSpPr>
            <p:cNvPr id="44" name="Rectangle 3"/>
            <p:cNvSpPr>
              <a:spLocks noChangeArrowheads="1"/>
            </p:cNvSpPr>
            <p:nvPr/>
          </p:nvSpPr>
          <p:spPr bwMode="auto">
            <a:xfrm>
              <a:off x="5337879" y="4202454"/>
              <a:ext cx="21002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pPr>
              <a:r>
                <a:rPr lang="en-US" sz="1200" dirty="0">
                  <a:solidFill>
                    <a:srgbClr val="FFFFFF"/>
                  </a:solidFill>
                  <a:latin typeface="Adobe Clean Light" charset="0"/>
                </a:rPr>
                <a:t>Average number of creative users in a </a:t>
              </a:r>
              <a:r>
                <a:rPr lang="en-US" sz="1200" dirty="0" smtClean="0">
                  <a:solidFill>
                    <a:srgbClr val="FFFFFF"/>
                  </a:solidFill>
                  <a:latin typeface="Adobe Clean Light" charset="0"/>
                </a:rPr>
                <a:t>workgroup = 7</a:t>
              </a:r>
              <a:endParaRPr lang="en-US" sz="1200" dirty="0">
                <a:solidFill>
                  <a:srgbClr val="FFFFFF"/>
                </a:solidFill>
                <a:latin typeface="Adobe Clean Light" charset="0"/>
              </a:endParaRPr>
            </a:p>
          </p:txBody>
        </p:sp>
        <p:grpSp>
          <p:nvGrpSpPr>
            <p:cNvPr id="6" name="Group 44"/>
            <p:cNvGrpSpPr/>
            <p:nvPr/>
          </p:nvGrpSpPr>
          <p:grpSpPr>
            <a:xfrm>
              <a:off x="5274680" y="3304846"/>
              <a:ext cx="1696644" cy="727317"/>
              <a:chOff x="890690" y="4396468"/>
              <a:chExt cx="1696644" cy="727317"/>
            </a:xfrm>
          </p:grpSpPr>
          <p:pic>
            <p:nvPicPr>
              <p:cNvPr id="48" name="Picture 47"/>
              <p:cNvPicPr>
                <a:picLocks noChangeAspect="1"/>
              </p:cNvPicPr>
              <p:nvPr/>
            </p:nvPicPr>
            <p:blipFill>
              <a:blip r:embed="rId3">
                <a:duotone>
                  <a:schemeClr val="bg2">
                    <a:shade val="45000"/>
                    <a:satMod val="135000"/>
                  </a:schemeClr>
                  <a:prstClr val="white"/>
                </a:duotone>
              </a:blip>
              <a:stretch>
                <a:fillRect/>
              </a:stretch>
            </p:blipFill>
            <p:spPr>
              <a:xfrm>
                <a:off x="890690" y="4396468"/>
                <a:ext cx="280719" cy="727317"/>
              </a:xfrm>
              <a:prstGeom prst="rect">
                <a:avLst/>
              </a:prstGeom>
            </p:spPr>
          </p:pic>
          <p:pic>
            <p:nvPicPr>
              <p:cNvPr id="49" name="Picture 48"/>
              <p:cNvPicPr>
                <a:picLocks noChangeAspect="1"/>
              </p:cNvPicPr>
              <p:nvPr/>
            </p:nvPicPr>
            <p:blipFill>
              <a:blip r:embed="rId3">
                <a:duotone>
                  <a:schemeClr val="bg2">
                    <a:shade val="45000"/>
                    <a:satMod val="135000"/>
                  </a:schemeClr>
                  <a:prstClr val="white"/>
                </a:duotone>
              </a:blip>
              <a:stretch>
                <a:fillRect/>
              </a:stretch>
            </p:blipFill>
            <p:spPr>
              <a:xfrm>
                <a:off x="1183739" y="4396468"/>
                <a:ext cx="280719" cy="727317"/>
              </a:xfrm>
              <a:prstGeom prst="rect">
                <a:avLst/>
              </a:prstGeom>
            </p:spPr>
          </p:pic>
          <p:pic>
            <p:nvPicPr>
              <p:cNvPr id="50" name="Picture 49"/>
              <p:cNvPicPr>
                <a:picLocks noChangeAspect="1"/>
              </p:cNvPicPr>
              <p:nvPr/>
            </p:nvPicPr>
            <p:blipFill>
              <a:blip r:embed="rId3">
                <a:duotone>
                  <a:schemeClr val="bg2">
                    <a:shade val="45000"/>
                    <a:satMod val="135000"/>
                  </a:schemeClr>
                  <a:prstClr val="white"/>
                </a:duotone>
              </a:blip>
              <a:stretch>
                <a:fillRect/>
              </a:stretch>
            </p:blipFill>
            <p:spPr>
              <a:xfrm>
                <a:off x="1464458" y="4396468"/>
                <a:ext cx="280719" cy="727317"/>
              </a:xfrm>
              <a:prstGeom prst="rect">
                <a:avLst/>
              </a:prstGeom>
            </p:spPr>
          </p:pic>
          <p:pic>
            <p:nvPicPr>
              <p:cNvPr id="51" name="Picture 50"/>
              <p:cNvPicPr>
                <a:picLocks noChangeAspect="1"/>
              </p:cNvPicPr>
              <p:nvPr/>
            </p:nvPicPr>
            <p:blipFill>
              <a:blip r:embed="rId3">
                <a:duotone>
                  <a:schemeClr val="bg2">
                    <a:shade val="45000"/>
                    <a:satMod val="135000"/>
                  </a:schemeClr>
                  <a:prstClr val="white"/>
                </a:duotone>
              </a:blip>
              <a:stretch>
                <a:fillRect/>
              </a:stretch>
            </p:blipFill>
            <p:spPr>
              <a:xfrm>
                <a:off x="1745177" y="4396468"/>
                <a:ext cx="280719" cy="727317"/>
              </a:xfrm>
              <a:prstGeom prst="rect">
                <a:avLst/>
              </a:prstGeom>
            </p:spPr>
          </p:pic>
          <p:pic>
            <p:nvPicPr>
              <p:cNvPr id="52" name="Picture 51"/>
              <p:cNvPicPr>
                <a:picLocks noChangeAspect="1"/>
              </p:cNvPicPr>
              <p:nvPr/>
            </p:nvPicPr>
            <p:blipFill>
              <a:blip r:embed="rId3">
                <a:duotone>
                  <a:schemeClr val="bg2">
                    <a:shade val="45000"/>
                    <a:satMod val="135000"/>
                  </a:schemeClr>
                  <a:prstClr val="white"/>
                </a:duotone>
              </a:blip>
              <a:stretch>
                <a:fillRect/>
              </a:stretch>
            </p:blipFill>
            <p:spPr>
              <a:xfrm>
                <a:off x="2025896" y="4396468"/>
                <a:ext cx="280719" cy="727317"/>
              </a:xfrm>
              <a:prstGeom prst="rect">
                <a:avLst/>
              </a:prstGeom>
            </p:spPr>
          </p:pic>
          <p:pic>
            <p:nvPicPr>
              <p:cNvPr id="53" name="Picture 52"/>
              <p:cNvPicPr>
                <a:picLocks noChangeAspect="1"/>
              </p:cNvPicPr>
              <p:nvPr/>
            </p:nvPicPr>
            <p:blipFill>
              <a:blip r:embed="rId3">
                <a:duotone>
                  <a:schemeClr val="bg2">
                    <a:shade val="45000"/>
                    <a:satMod val="135000"/>
                  </a:schemeClr>
                  <a:prstClr val="white"/>
                </a:duotone>
              </a:blip>
              <a:stretch>
                <a:fillRect/>
              </a:stretch>
            </p:blipFill>
            <p:spPr>
              <a:xfrm>
                <a:off x="2306615" y="4396468"/>
                <a:ext cx="280719" cy="727317"/>
              </a:xfrm>
              <a:prstGeom prst="rect">
                <a:avLst/>
              </a:prstGeom>
            </p:spPr>
          </p:pic>
        </p:grpSp>
        <p:pic>
          <p:nvPicPr>
            <p:cNvPr id="46" name="Picture 45"/>
            <p:cNvPicPr>
              <a:picLocks noChangeAspect="1"/>
            </p:cNvPicPr>
            <p:nvPr/>
          </p:nvPicPr>
          <p:blipFill>
            <a:blip r:embed="rId3">
              <a:duotone>
                <a:schemeClr val="bg2">
                  <a:shade val="45000"/>
                  <a:satMod val="135000"/>
                </a:schemeClr>
                <a:prstClr val="white"/>
              </a:duotone>
            </a:blip>
            <a:stretch>
              <a:fillRect/>
            </a:stretch>
          </p:blipFill>
          <p:spPr>
            <a:xfrm>
              <a:off x="6971324" y="3304846"/>
              <a:ext cx="280719" cy="727317"/>
            </a:xfrm>
            <a:prstGeom prst="rect">
              <a:avLst/>
            </a:prstGeom>
          </p:spPr>
        </p:pic>
        <p:sp>
          <p:nvSpPr>
            <p:cNvPr id="47" name="Rectangle 3"/>
            <p:cNvSpPr>
              <a:spLocks noChangeArrowheads="1"/>
            </p:cNvSpPr>
            <p:nvPr/>
          </p:nvSpPr>
          <p:spPr bwMode="auto">
            <a:xfrm>
              <a:off x="5274680" y="3046573"/>
              <a:ext cx="2031452" cy="1200329"/>
            </a:xfrm>
            <a:prstGeom prst="rect">
              <a:avLst/>
            </a:prstGeom>
            <a:noFill/>
            <a:ln w="9525">
              <a:noFill/>
              <a:miter lim="800000"/>
              <a:headEnd/>
              <a:tailEnd/>
            </a:ln>
          </p:spPr>
          <p:txBody>
            <a:bodyPr wrap="square">
              <a:spAutoFit/>
            </a:bodyPr>
            <a:lstStyle/>
            <a:p>
              <a:pPr algn="ctr">
                <a:spcBef>
                  <a:spcPts val="600"/>
                </a:spcBef>
                <a:defRPr/>
              </a:pPr>
              <a:endParaRPr lang="en-US" sz="7200" b="1" dirty="0">
                <a:solidFill>
                  <a:srgbClr val="000000"/>
                </a:solidFill>
                <a:latin typeface="+mn-lt"/>
                <a:cs typeface="Adobe Clean Light"/>
              </a:endParaRPr>
            </a:p>
          </p:txBody>
        </p:sp>
      </p:grpSp>
      <p:sp>
        <p:nvSpPr>
          <p:cNvPr id="30" name="Rectangle 3"/>
          <p:cNvSpPr>
            <a:spLocks noChangeArrowheads="1"/>
          </p:cNvSpPr>
          <p:nvPr/>
        </p:nvSpPr>
        <p:spPr bwMode="auto">
          <a:xfrm>
            <a:off x="1165849" y="5590105"/>
            <a:ext cx="6887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600"/>
              </a:spcBef>
            </a:pPr>
            <a:r>
              <a:rPr lang="en-US" sz="1600" dirty="0" smtClean="0">
                <a:solidFill>
                  <a:schemeClr val="tx1">
                    <a:lumMod val="50000"/>
                    <a:lumOff val="50000"/>
                  </a:schemeClr>
                </a:solidFill>
                <a:latin typeface="Adobe Clean Light" charset="0"/>
              </a:rPr>
              <a:t>Creative Suite licensing Installed base</a:t>
            </a:r>
            <a:endParaRPr lang="en-US" sz="1600" dirty="0">
              <a:solidFill>
                <a:schemeClr val="tx1">
                  <a:lumMod val="50000"/>
                  <a:lumOff val="50000"/>
                </a:schemeClr>
              </a:solidFill>
              <a:latin typeface="Adobe Clean Light" charset="0"/>
            </a:endParaRPr>
          </a:p>
        </p:txBody>
      </p:sp>
      <p:grpSp>
        <p:nvGrpSpPr>
          <p:cNvPr id="33" name="Group 11"/>
          <p:cNvGrpSpPr>
            <a:grpSpLocks/>
          </p:cNvGrpSpPr>
          <p:nvPr/>
        </p:nvGrpSpPr>
        <p:grpSpPr bwMode="auto">
          <a:xfrm>
            <a:off x="3084588" y="1526161"/>
            <a:ext cx="1431925" cy="1362075"/>
            <a:chOff x="7972777" y="414422"/>
            <a:chExt cx="1541803" cy="1467555"/>
          </a:xfrm>
        </p:grpSpPr>
        <p:sp>
          <p:nvSpPr>
            <p:cNvPr id="43" name="Isosceles Triangle 1"/>
            <p:cNvSpPr/>
            <p:nvPr/>
          </p:nvSpPr>
          <p:spPr>
            <a:xfrm rot="12033540">
              <a:off x="8497032" y="499549"/>
              <a:ext cx="1017548" cy="1313913"/>
            </a:xfrm>
            <a:custGeom>
              <a:avLst/>
              <a:gdLst>
                <a:gd name="connsiteX0" fmla="*/ 0 w 692330"/>
                <a:gd name="connsiteY0" fmla="*/ 1114778 h 1114778"/>
                <a:gd name="connsiteX1" fmla="*/ 346165 w 692330"/>
                <a:gd name="connsiteY1" fmla="*/ 0 h 1114778"/>
                <a:gd name="connsiteX2" fmla="*/ 692330 w 692330"/>
                <a:gd name="connsiteY2" fmla="*/ 1114778 h 1114778"/>
                <a:gd name="connsiteX3" fmla="*/ 0 w 692330"/>
                <a:gd name="connsiteY3" fmla="*/ 1114778 h 1114778"/>
                <a:gd name="connsiteX0" fmla="*/ 0 w 997894"/>
                <a:gd name="connsiteY0" fmla="*/ 701899 h 1114778"/>
                <a:gd name="connsiteX1" fmla="*/ 651729 w 997894"/>
                <a:gd name="connsiteY1" fmla="*/ 0 h 1114778"/>
                <a:gd name="connsiteX2" fmla="*/ 997894 w 997894"/>
                <a:gd name="connsiteY2" fmla="*/ 1114778 h 1114778"/>
                <a:gd name="connsiteX3" fmla="*/ 0 w 997894"/>
                <a:gd name="connsiteY3" fmla="*/ 701899 h 1114778"/>
                <a:gd name="connsiteX0" fmla="*/ 0 w 997894"/>
                <a:gd name="connsiteY0" fmla="*/ 272494 h 685373"/>
                <a:gd name="connsiteX1" fmla="*/ 752497 w 997894"/>
                <a:gd name="connsiteY1" fmla="*/ 0 h 685373"/>
                <a:gd name="connsiteX2" fmla="*/ 997894 w 997894"/>
                <a:gd name="connsiteY2" fmla="*/ 685373 h 685373"/>
                <a:gd name="connsiteX3" fmla="*/ 0 w 997894"/>
                <a:gd name="connsiteY3" fmla="*/ 272494 h 685373"/>
                <a:gd name="connsiteX0" fmla="*/ 0 w 997894"/>
                <a:gd name="connsiteY0" fmla="*/ 272494 h 685373"/>
                <a:gd name="connsiteX1" fmla="*/ 752497 w 997894"/>
                <a:gd name="connsiteY1" fmla="*/ 0 h 685373"/>
                <a:gd name="connsiteX2" fmla="*/ 997894 w 997894"/>
                <a:gd name="connsiteY2" fmla="*/ 685373 h 685373"/>
                <a:gd name="connsiteX3" fmla="*/ 0 w 997894"/>
                <a:gd name="connsiteY3" fmla="*/ 272494 h 685373"/>
                <a:gd name="connsiteX0" fmla="*/ 0 w 997894"/>
                <a:gd name="connsiteY0" fmla="*/ 272494 h 685373"/>
                <a:gd name="connsiteX1" fmla="*/ 752497 w 997894"/>
                <a:gd name="connsiteY1" fmla="*/ 0 h 685373"/>
                <a:gd name="connsiteX2" fmla="*/ 997894 w 997894"/>
                <a:gd name="connsiteY2" fmla="*/ 685373 h 685373"/>
                <a:gd name="connsiteX3" fmla="*/ 0 w 997894"/>
                <a:gd name="connsiteY3" fmla="*/ 272494 h 685373"/>
                <a:gd name="connsiteX0" fmla="*/ 0 w 997894"/>
                <a:gd name="connsiteY0" fmla="*/ 272494 h 685373"/>
                <a:gd name="connsiteX1" fmla="*/ 752497 w 997894"/>
                <a:gd name="connsiteY1" fmla="*/ 0 h 685373"/>
                <a:gd name="connsiteX2" fmla="*/ 997894 w 997894"/>
                <a:gd name="connsiteY2" fmla="*/ 685373 h 685373"/>
                <a:gd name="connsiteX3" fmla="*/ 0 w 997894"/>
                <a:gd name="connsiteY3" fmla="*/ 272494 h 685373"/>
                <a:gd name="connsiteX0" fmla="*/ 0 w 997894"/>
                <a:gd name="connsiteY0" fmla="*/ 272494 h 735285"/>
                <a:gd name="connsiteX1" fmla="*/ 752497 w 997894"/>
                <a:gd name="connsiteY1" fmla="*/ 0 h 735285"/>
                <a:gd name="connsiteX2" fmla="*/ 997894 w 997894"/>
                <a:gd name="connsiteY2" fmla="*/ 685373 h 735285"/>
                <a:gd name="connsiteX3" fmla="*/ 0 w 997894"/>
                <a:gd name="connsiteY3" fmla="*/ 272494 h 735285"/>
                <a:gd name="connsiteX0" fmla="*/ 0 w 997894"/>
                <a:gd name="connsiteY0" fmla="*/ 272494 h 749189"/>
                <a:gd name="connsiteX1" fmla="*/ 752497 w 997894"/>
                <a:gd name="connsiteY1" fmla="*/ 0 h 749189"/>
                <a:gd name="connsiteX2" fmla="*/ 997894 w 997894"/>
                <a:gd name="connsiteY2" fmla="*/ 685373 h 749189"/>
                <a:gd name="connsiteX3" fmla="*/ 0 w 997894"/>
                <a:gd name="connsiteY3" fmla="*/ 272494 h 749189"/>
                <a:gd name="connsiteX0" fmla="*/ 0 w 997894"/>
                <a:gd name="connsiteY0" fmla="*/ 272494 h 715133"/>
                <a:gd name="connsiteX1" fmla="*/ 752497 w 997894"/>
                <a:gd name="connsiteY1" fmla="*/ 0 h 715133"/>
                <a:gd name="connsiteX2" fmla="*/ 997894 w 997894"/>
                <a:gd name="connsiteY2" fmla="*/ 685373 h 715133"/>
                <a:gd name="connsiteX3" fmla="*/ 0 w 997894"/>
                <a:gd name="connsiteY3" fmla="*/ 272494 h 715133"/>
                <a:gd name="connsiteX0" fmla="*/ 0 w 834428"/>
                <a:gd name="connsiteY0" fmla="*/ 0 h 1189347"/>
                <a:gd name="connsiteX1" fmla="*/ 589031 w 834428"/>
                <a:gd name="connsiteY1" fmla="*/ 497152 h 1189347"/>
                <a:gd name="connsiteX2" fmla="*/ 834428 w 834428"/>
                <a:gd name="connsiteY2" fmla="*/ 1182525 h 1189347"/>
                <a:gd name="connsiteX3" fmla="*/ 0 w 834428"/>
                <a:gd name="connsiteY3" fmla="*/ 0 h 1189347"/>
                <a:gd name="connsiteX0" fmla="*/ 59951 w 894379"/>
                <a:gd name="connsiteY0" fmla="*/ 0 h 1198067"/>
                <a:gd name="connsiteX1" fmla="*/ 648982 w 894379"/>
                <a:gd name="connsiteY1" fmla="*/ 497152 h 1198067"/>
                <a:gd name="connsiteX2" fmla="*/ 894379 w 894379"/>
                <a:gd name="connsiteY2" fmla="*/ 1182525 h 1198067"/>
                <a:gd name="connsiteX3" fmla="*/ 78205 w 894379"/>
                <a:gd name="connsiteY3" fmla="*/ 991808 h 1198067"/>
                <a:gd name="connsiteX4" fmla="*/ 59951 w 894379"/>
                <a:gd name="connsiteY4" fmla="*/ 0 h 1198067"/>
                <a:gd name="connsiteX0" fmla="*/ 188298 w 1022726"/>
                <a:gd name="connsiteY0" fmla="*/ 95 h 1198162"/>
                <a:gd name="connsiteX1" fmla="*/ 777329 w 1022726"/>
                <a:gd name="connsiteY1" fmla="*/ 497247 h 1198162"/>
                <a:gd name="connsiteX2" fmla="*/ 1022726 w 1022726"/>
                <a:gd name="connsiteY2" fmla="*/ 1182620 h 1198162"/>
                <a:gd name="connsiteX3" fmla="*/ 206552 w 1022726"/>
                <a:gd name="connsiteY3" fmla="*/ 991903 h 1198162"/>
                <a:gd name="connsiteX4" fmla="*/ 78 w 1022726"/>
                <a:gd name="connsiteY4" fmla="*/ 481576 h 1198162"/>
                <a:gd name="connsiteX5" fmla="*/ 188298 w 1022726"/>
                <a:gd name="connsiteY5" fmla="*/ 95 h 1198162"/>
                <a:gd name="connsiteX0" fmla="*/ 188298 w 1022726"/>
                <a:gd name="connsiteY0" fmla="*/ 95 h 1248330"/>
                <a:gd name="connsiteX1" fmla="*/ 777329 w 1022726"/>
                <a:gd name="connsiteY1" fmla="*/ 497247 h 1248330"/>
                <a:gd name="connsiteX2" fmla="*/ 1022726 w 1022726"/>
                <a:gd name="connsiteY2" fmla="*/ 1182620 h 1248330"/>
                <a:gd name="connsiteX3" fmla="*/ 647535 w 1022726"/>
                <a:gd name="connsiteY3" fmla="*/ 1203283 h 1248330"/>
                <a:gd name="connsiteX4" fmla="*/ 206552 w 1022726"/>
                <a:gd name="connsiteY4" fmla="*/ 991903 h 1248330"/>
                <a:gd name="connsiteX5" fmla="*/ 78 w 1022726"/>
                <a:gd name="connsiteY5" fmla="*/ 481576 h 1248330"/>
                <a:gd name="connsiteX6" fmla="*/ 188298 w 1022726"/>
                <a:gd name="connsiteY6" fmla="*/ 95 h 1248330"/>
                <a:gd name="connsiteX0" fmla="*/ 188298 w 1021072"/>
                <a:gd name="connsiteY0" fmla="*/ 95 h 1226681"/>
                <a:gd name="connsiteX1" fmla="*/ 777329 w 1021072"/>
                <a:gd name="connsiteY1" fmla="*/ 497247 h 1226681"/>
                <a:gd name="connsiteX2" fmla="*/ 1021072 w 1021072"/>
                <a:gd name="connsiteY2" fmla="*/ 1138028 h 1226681"/>
                <a:gd name="connsiteX3" fmla="*/ 647535 w 1021072"/>
                <a:gd name="connsiteY3" fmla="*/ 1203283 h 1226681"/>
                <a:gd name="connsiteX4" fmla="*/ 206552 w 1021072"/>
                <a:gd name="connsiteY4" fmla="*/ 991903 h 1226681"/>
                <a:gd name="connsiteX5" fmla="*/ 78 w 1021072"/>
                <a:gd name="connsiteY5" fmla="*/ 481576 h 1226681"/>
                <a:gd name="connsiteX6" fmla="*/ 188298 w 1021072"/>
                <a:gd name="connsiteY6" fmla="*/ 95 h 1226681"/>
                <a:gd name="connsiteX0" fmla="*/ 481036 w 1031219"/>
                <a:gd name="connsiteY0" fmla="*/ 63 h 1426812"/>
                <a:gd name="connsiteX1" fmla="*/ 787476 w 1031219"/>
                <a:gd name="connsiteY1" fmla="*/ 697378 h 1426812"/>
                <a:gd name="connsiteX2" fmla="*/ 1031219 w 1031219"/>
                <a:gd name="connsiteY2" fmla="*/ 1338159 h 1426812"/>
                <a:gd name="connsiteX3" fmla="*/ 657682 w 1031219"/>
                <a:gd name="connsiteY3" fmla="*/ 1403414 h 1426812"/>
                <a:gd name="connsiteX4" fmla="*/ 216699 w 1031219"/>
                <a:gd name="connsiteY4" fmla="*/ 1192034 h 1426812"/>
                <a:gd name="connsiteX5" fmla="*/ 10225 w 1031219"/>
                <a:gd name="connsiteY5" fmla="*/ 681707 h 1426812"/>
                <a:gd name="connsiteX6" fmla="*/ 481036 w 1031219"/>
                <a:gd name="connsiteY6" fmla="*/ 63 h 1426812"/>
                <a:gd name="connsiteX0" fmla="*/ 423839 w 974022"/>
                <a:gd name="connsiteY0" fmla="*/ 119 h 1426868"/>
                <a:gd name="connsiteX1" fmla="*/ 730279 w 974022"/>
                <a:gd name="connsiteY1" fmla="*/ 697434 h 1426868"/>
                <a:gd name="connsiteX2" fmla="*/ 974022 w 974022"/>
                <a:gd name="connsiteY2" fmla="*/ 1338215 h 1426868"/>
                <a:gd name="connsiteX3" fmla="*/ 600485 w 974022"/>
                <a:gd name="connsiteY3" fmla="*/ 1403470 h 1426868"/>
                <a:gd name="connsiteX4" fmla="*/ 159502 w 974022"/>
                <a:gd name="connsiteY4" fmla="*/ 1192090 h 1426868"/>
                <a:gd name="connsiteX5" fmla="*/ 16957 w 974022"/>
                <a:gd name="connsiteY5" fmla="*/ 450652 h 1426868"/>
                <a:gd name="connsiteX6" fmla="*/ 423839 w 974022"/>
                <a:gd name="connsiteY6" fmla="*/ 119 h 1426868"/>
                <a:gd name="connsiteX0" fmla="*/ 441478 w 991661"/>
                <a:gd name="connsiteY0" fmla="*/ 163 h 1426912"/>
                <a:gd name="connsiteX1" fmla="*/ 747918 w 991661"/>
                <a:gd name="connsiteY1" fmla="*/ 697478 h 1426912"/>
                <a:gd name="connsiteX2" fmla="*/ 991661 w 991661"/>
                <a:gd name="connsiteY2" fmla="*/ 1338259 h 1426912"/>
                <a:gd name="connsiteX3" fmla="*/ 618124 w 991661"/>
                <a:gd name="connsiteY3" fmla="*/ 1403514 h 1426912"/>
                <a:gd name="connsiteX4" fmla="*/ 177141 w 991661"/>
                <a:gd name="connsiteY4" fmla="*/ 1192134 h 1426912"/>
                <a:gd name="connsiteX5" fmla="*/ 34596 w 991661"/>
                <a:gd name="connsiteY5" fmla="*/ 450696 h 1426912"/>
                <a:gd name="connsiteX6" fmla="*/ 441478 w 991661"/>
                <a:gd name="connsiteY6" fmla="*/ 163 h 1426912"/>
                <a:gd name="connsiteX0" fmla="*/ 287840 w 965207"/>
                <a:gd name="connsiteY0" fmla="*/ 185 h 1313999"/>
                <a:gd name="connsiteX1" fmla="*/ 721464 w 965207"/>
                <a:gd name="connsiteY1" fmla="*/ 584565 h 1313999"/>
                <a:gd name="connsiteX2" fmla="*/ 965207 w 965207"/>
                <a:gd name="connsiteY2" fmla="*/ 1225346 h 1313999"/>
                <a:gd name="connsiteX3" fmla="*/ 591670 w 965207"/>
                <a:gd name="connsiteY3" fmla="*/ 1290601 h 1313999"/>
                <a:gd name="connsiteX4" fmla="*/ 150687 w 965207"/>
                <a:gd name="connsiteY4" fmla="*/ 1079221 h 1313999"/>
                <a:gd name="connsiteX5" fmla="*/ 8142 w 965207"/>
                <a:gd name="connsiteY5" fmla="*/ 337783 h 1313999"/>
                <a:gd name="connsiteX6" fmla="*/ 287840 w 965207"/>
                <a:gd name="connsiteY6" fmla="*/ 185 h 1313999"/>
                <a:gd name="connsiteX0" fmla="*/ 340182 w 1017549"/>
                <a:gd name="connsiteY0" fmla="*/ 100 h 1313914"/>
                <a:gd name="connsiteX1" fmla="*/ 773806 w 1017549"/>
                <a:gd name="connsiteY1" fmla="*/ 584480 h 1313914"/>
                <a:gd name="connsiteX2" fmla="*/ 1017549 w 1017549"/>
                <a:gd name="connsiteY2" fmla="*/ 1225261 h 1313914"/>
                <a:gd name="connsiteX3" fmla="*/ 644012 w 1017549"/>
                <a:gd name="connsiteY3" fmla="*/ 1290516 h 1313914"/>
                <a:gd name="connsiteX4" fmla="*/ 203029 w 1017549"/>
                <a:gd name="connsiteY4" fmla="*/ 1079136 h 1313914"/>
                <a:gd name="connsiteX5" fmla="*/ 4044 w 1017549"/>
                <a:gd name="connsiteY5" fmla="*/ 482795 h 1313914"/>
                <a:gd name="connsiteX6" fmla="*/ 340182 w 1017549"/>
                <a:gd name="connsiteY6" fmla="*/ 100 h 131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549" h="1313914">
                  <a:moveTo>
                    <a:pt x="340182" y="100"/>
                  </a:moveTo>
                  <a:lnTo>
                    <a:pt x="773806" y="584480"/>
                  </a:lnTo>
                  <a:lnTo>
                    <a:pt x="1017549" y="1225261"/>
                  </a:lnTo>
                  <a:cubicBezTo>
                    <a:pt x="994265" y="1338530"/>
                    <a:pt x="780041" y="1322302"/>
                    <a:pt x="644012" y="1290516"/>
                  </a:cubicBezTo>
                  <a:cubicBezTo>
                    <a:pt x="507983" y="1258730"/>
                    <a:pt x="309287" y="1195017"/>
                    <a:pt x="203029" y="1079136"/>
                  </a:cubicBezTo>
                  <a:cubicBezTo>
                    <a:pt x="56260" y="958441"/>
                    <a:pt x="-18815" y="662634"/>
                    <a:pt x="4044" y="482795"/>
                  </a:cubicBezTo>
                  <a:cubicBezTo>
                    <a:pt x="26903" y="302956"/>
                    <a:pt x="234313" y="-6367"/>
                    <a:pt x="340182" y="100"/>
                  </a:cubicBezTo>
                  <a:close/>
                </a:path>
              </a:pathLst>
            </a:custGeom>
            <a:solidFill>
              <a:schemeClr val="bg1">
                <a:lumMod val="50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45" name="Oval 44"/>
            <p:cNvSpPr/>
            <p:nvPr/>
          </p:nvSpPr>
          <p:spPr>
            <a:xfrm>
              <a:off x="7972777" y="414422"/>
              <a:ext cx="1538111" cy="1467555"/>
            </a:xfrm>
            <a:prstGeom prst="ellipse">
              <a:avLst/>
            </a:prstGeom>
            <a:noFill/>
            <a:ln w="101600">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grpSp>
      <p:sp>
        <p:nvSpPr>
          <p:cNvPr id="66" name="Rectangle 3"/>
          <p:cNvSpPr>
            <a:spLocks noChangeArrowheads="1"/>
          </p:cNvSpPr>
          <p:nvPr/>
        </p:nvSpPr>
        <p:spPr bwMode="auto">
          <a:xfrm>
            <a:off x="4773447" y="1915391"/>
            <a:ext cx="1800225"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sz="1600" dirty="0" smtClean="0">
                <a:solidFill>
                  <a:schemeClr val="bg1">
                    <a:lumMod val="75000"/>
                  </a:schemeClr>
                </a:solidFill>
                <a:latin typeface="Adobe Clean Light" charset="0"/>
              </a:rPr>
              <a:t>Licensing </a:t>
            </a:r>
          </a:p>
          <a:p>
            <a:pPr algn="ctr">
              <a:spcBef>
                <a:spcPts val="600"/>
              </a:spcBef>
            </a:pPr>
            <a:r>
              <a:rPr lang="en-US" sz="1600" dirty="0" smtClean="0">
                <a:solidFill>
                  <a:schemeClr val="bg1">
                    <a:lumMod val="75000"/>
                  </a:schemeClr>
                </a:solidFill>
                <a:latin typeface="Adobe Clean Light" charset="0"/>
              </a:rPr>
              <a:t>Customers</a:t>
            </a:r>
            <a:endParaRPr lang="en-US" sz="1600" dirty="0">
              <a:solidFill>
                <a:schemeClr val="bg1">
                  <a:lumMod val="75000"/>
                </a:schemeClr>
              </a:solidFill>
              <a:latin typeface="Adobe Clean Light" charset="0"/>
            </a:endParaRPr>
          </a:p>
        </p:txBody>
      </p:sp>
      <p:sp>
        <p:nvSpPr>
          <p:cNvPr id="67" name="Left Bracket 66"/>
          <p:cNvSpPr/>
          <p:nvPr/>
        </p:nvSpPr>
        <p:spPr>
          <a:xfrm rot="5400000">
            <a:off x="4289657" y="801376"/>
            <a:ext cx="288652" cy="5246523"/>
          </a:xfrm>
          <a:prstGeom prst="leftBracket">
            <a:avLst>
              <a:gd name="adj" fmla="val 120820"/>
            </a:avLst>
          </a:prstGeom>
          <a:ln>
            <a:solidFill>
              <a:schemeClr val="bg1"/>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3913720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d.png"/>
          <p:cNvPicPr>
            <a:picLocks noChangeAspect="1"/>
          </p:cNvPicPr>
          <p:nvPr/>
        </p:nvPicPr>
        <p:blipFill>
          <a:blip r:embed="rId3">
            <a:biLevel thresh="75000"/>
            <a:extLst>
              <a:ext uri="{28A0092B-C50C-407E-A947-70E740481C1C}">
                <a14:useLocalDpi xmlns:a14="http://schemas.microsoft.com/office/drawing/2010/main"/>
              </a:ext>
            </a:extLst>
          </a:blip>
          <a:stretch>
            <a:fillRect/>
          </a:stretch>
        </p:blipFill>
        <p:spPr>
          <a:xfrm>
            <a:off x="0" y="0"/>
            <a:ext cx="9162956" cy="6858000"/>
          </a:xfrm>
          <a:prstGeom prst="rect">
            <a:avLst/>
          </a:prstGeom>
        </p:spPr>
      </p:pic>
      <p:sp>
        <p:nvSpPr>
          <p:cNvPr id="6" name="TextBox 5"/>
          <p:cNvSpPr txBox="1"/>
          <p:nvPr/>
        </p:nvSpPr>
        <p:spPr>
          <a:xfrm>
            <a:off x="4580018" y="2126117"/>
            <a:ext cx="4803073" cy="3093154"/>
          </a:xfrm>
          <a:prstGeom prst="rect">
            <a:avLst/>
          </a:prstGeom>
          <a:noFill/>
        </p:spPr>
        <p:txBody>
          <a:bodyPr wrap="square" rtlCol="0">
            <a:spAutoFit/>
          </a:bodyPr>
          <a:lstStyle/>
          <a:p>
            <a:pPr marL="285750" indent="-285750">
              <a:spcAft>
                <a:spcPts val="1800"/>
              </a:spcAft>
              <a:buFont typeface="Arial" pitchFamily="34" charset="0"/>
              <a:buChar char="•"/>
            </a:pPr>
            <a:r>
              <a:rPr lang="en-US" sz="2000" b="1" dirty="0" smtClean="0">
                <a:solidFill>
                  <a:srgbClr val="56D0FF"/>
                </a:solidFill>
                <a:latin typeface="Adobe Clean Light"/>
                <a:cs typeface="Adobe Clean Light"/>
              </a:rPr>
              <a:t>Immediate access</a:t>
            </a:r>
          </a:p>
          <a:p>
            <a:pPr marL="285750" indent="-285750">
              <a:spcAft>
                <a:spcPts val="1800"/>
              </a:spcAft>
              <a:buFont typeface="Arial" pitchFamily="34" charset="0"/>
              <a:buChar char="•"/>
            </a:pPr>
            <a:r>
              <a:rPr lang="en-US" sz="2000" b="1" dirty="0" smtClean="0">
                <a:solidFill>
                  <a:srgbClr val="56D0FF"/>
                </a:solidFill>
                <a:latin typeface="Adobe Clean Light"/>
                <a:cs typeface="Adobe Clean Light"/>
              </a:rPr>
              <a:t>Predictable budgeting</a:t>
            </a:r>
          </a:p>
          <a:p>
            <a:pPr marL="285750" indent="-285750">
              <a:spcAft>
                <a:spcPts val="1800"/>
              </a:spcAft>
              <a:buFont typeface="Arial" pitchFamily="34" charset="0"/>
              <a:buChar char="•"/>
            </a:pPr>
            <a:r>
              <a:rPr lang="en-US" sz="2000" b="1" dirty="0" smtClean="0">
                <a:solidFill>
                  <a:srgbClr val="56D0FF"/>
                </a:solidFill>
                <a:latin typeface="Adobe Clean Light"/>
                <a:cs typeface="Adobe Clean Light"/>
              </a:rPr>
              <a:t>Easier </a:t>
            </a:r>
            <a:r>
              <a:rPr lang="en-US" sz="2000" b="1" dirty="0">
                <a:solidFill>
                  <a:srgbClr val="56D0FF"/>
                </a:solidFill>
                <a:latin typeface="Adobe Clean Light"/>
                <a:cs typeface="Adobe Clean Light"/>
              </a:rPr>
              <a:t>compliance </a:t>
            </a:r>
            <a:r>
              <a:rPr lang="en-US" sz="2000" b="1" dirty="0" smtClean="0">
                <a:solidFill>
                  <a:srgbClr val="56D0FF"/>
                </a:solidFill>
                <a:latin typeface="Adobe Clean Light"/>
                <a:cs typeface="Adobe Clean Light"/>
              </a:rPr>
              <a:t>management</a:t>
            </a:r>
          </a:p>
          <a:p>
            <a:pPr marL="285750" indent="-285750">
              <a:spcAft>
                <a:spcPts val="1800"/>
              </a:spcAft>
              <a:buFont typeface="Arial" pitchFamily="34" charset="0"/>
              <a:buChar char="•"/>
            </a:pPr>
            <a:r>
              <a:rPr lang="en-US" sz="2000" b="1" dirty="0" smtClean="0">
                <a:solidFill>
                  <a:srgbClr val="56D0FF"/>
                </a:solidFill>
                <a:latin typeface="Adobe Clean Light"/>
                <a:cs typeface="Adobe Clean Light"/>
              </a:rPr>
              <a:t>Easier license management</a:t>
            </a:r>
          </a:p>
          <a:p>
            <a:pPr marL="285750" indent="-285750">
              <a:spcAft>
                <a:spcPts val="1800"/>
              </a:spcAft>
              <a:buFont typeface="Arial" pitchFamily="34" charset="0"/>
              <a:buChar char="•"/>
            </a:pPr>
            <a:r>
              <a:rPr lang="en-US" sz="2000" b="1" dirty="0" smtClean="0">
                <a:solidFill>
                  <a:srgbClr val="56D0FF"/>
                </a:solidFill>
                <a:latin typeface="Adobe Clean Light"/>
                <a:cs typeface="Adobe Clean Light"/>
              </a:rPr>
              <a:t>Closed workgroup collaboration</a:t>
            </a:r>
          </a:p>
          <a:p>
            <a:pPr marL="285750" indent="-285750">
              <a:spcAft>
                <a:spcPts val="1800"/>
              </a:spcAft>
              <a:buFont typeface="Arial" pitchFamily="34" charset="0"/>
              <a:buChar char="•"/>
            </a:pPr>
            <a:r>
              <a:rPr lang="en-US" sz="2000" b="1" dirty="0" smtClean="0">
                <a:solidFill>
                  <a:srgbClr val="56D0FF"/>
                </a:solidFill>
                <a:latin typeface="Adobe Clean Light"/>
                <a:cs typeface="Adobe Clean Light"/>
              </a:rPr>
              <a:t>Increased support</a:t>
            </a:r>
            <a:endParaRPr lang="en-US" sz="2000" b="1" dirty="0">
              <a:solidFill>
                <a:srgbClr val="56D0FF"/>
              </a:solidFill>
              <a:latin typeface="Adobe Clean Light"/>
              <a:cs typeface="Adobe Clean Light"/>
            </a:endParaRPr>
          </a:p>
        </p:txBody>
      </p:sp>
      <p:sp>
        <p:nvSpPr>
          <p:cNvPr id="9" name="Left Bracket 8"/>
          <p:cNvSpPr/>
          <p:nvPr/>
        </p:nvSpPr>
        <p:spPr>
          <a:xfrm rot="10800000" flipH="1">
            <a:off x="591272" y="1842538"/>
            <a:ext cx="397705" cy="3684010"/>
          </a:xfrm>
          <a:prstGeom prst="leftBracket">
            <a:avLst>
              <a:gd name="adj" fmla="val 120820"/>
            </a:avLst>
          </a:prstGeom>
          <a:ln>
            <a:solidFill>
              <a:schemeClr val="bg1"/>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171731" y="155719"/>
            <a:ext cx="8686800" cy="411162"/>
          </a:xfrm>
        </p:spPr>
        <p:txBody>
          <a:bodyPr>
            <a:normAutofit fontScale="90000"/>
          </a:bodyPr>
          <a:lstStyle/>
          <a:p>
            <a:r>
              <a:rPr lang="en-US" dirty="0" smtClean="0"/>
              <a:t>Licensing Customer Needs</a:t>
            </a:r>
            <a:endParaRPr lang="en-US" dirty="0"/>
          </a:p>
        </p:txBody>
      </p:sp>
      <p:grpSp>
        <p:nvGrpSpPr>
          <p:cNvPr id="3" name="Group 2"/>
          <p:cNvGrpSpPr/>
          <p:nvPr/>
        </p:nvGrpSpPr>
        <p:grpSpPr>
          <a:xfrm>
            <a:off x="1436867" y="2283327"/>
            <a:ext cx="2540177" cy="2911883"/>
            <a:chOff x="5424223" y="1943529"/>
            <a:chExt cx="2991719" cy="3495408"/>
          </a:xfrm>
        </p:grpSpPr>
        <p:pic>
          <p:nvPicPr>
            <p:cNvPr id="8" name="Picture 5" descr="iStock_000004358563Medium"/>
            <p:cNvPicPr>
              <a:picLocks noChangeAspect="1" noChangeArrowheads="1"/>
            </p:cNvPicPr>
            <p:nvPr/>
          </p:nvPicPr>
          <p:blipFill>
            <a:blip r:embed="rId4"/>
            <a:srcRect/>
            <a:stretch>
              <a:fillRect/>
            </a:stretch>
          </p:blipFill>
          <p:spPr bwMode="auto">
            <a:xfrm>
              <a:off x="5424223" y="1965503"/>
              <a:ext cx="2976142" cy="3449037"/>
            </a:xfrm>
            <a:prstGeom prst="rect">
              <a:avLst/>
            </a:prstGeom>
            <a:noFill/>
            <a:ln w="9525">
              <a:noFill/>
              <a:miter lim="800000"/>
              <a:headEnd/>
              <a:tailEnd/>
            </a:ln>
            <a:effectLst/>
          </p:spPr>
        </p:pic>
        <p:sp>
          <p:nvSpPr>
            <p:cNvPr id="11" name="Rectangle 10"/>
            <p:cNvSpPr/>
            <p:nvPr/>
          </p:nvSpPr>
          <p:spPr>
            <a:xfrm rot="10800000">
              <a:off x="6792182" y="1943529"/>
              <a:ext cx="1623760" cy="3495408"/>
            </a:xfrm>
            <a:prstGeom prst="rect">
              <a:avLst/>
            </a:prstGeom>
            <a:gradFill flip="none" rotWithShape="1">
              <a:gsLst>
                <a:gs pos="0">
                  <a:schemeClr val="tx1"/>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580798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05122" y="2788420"/>
            <a:ext cx="6792686" cy="1494970"/>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13" name="Rectangle 12"/>
          <p:cNvSpPr/>
          <p:nvPr/>
        </p:nvSpPr>
        <p:spPr>
          <a:xfrm>
            <a:off x="2205122" y="4384991"/>
            <a:ext cx="6792686" cy="783771"/>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11" name="Rectangle 10"/>
          <p:cNvSpPr/>
          <p:nvPr/>
        </p:nvSpPr>
        <p:spPr>
          <a:xfrm>
            <a:off x="2205122" y="1670821"/>
            <a:ext cx="6792686" cy="1030513"/>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27649" name="Title 1"/>
          <p:cNvSpPr>
            <a:spLocks noGrp="1"/>
          </p:cNvSpPr>
          <p:nvPr>
            <p:ph type="title"/>
          </p:nvPr>
        </p:nvSpPr>
        <p:spPr/>
        <p:txBody>
          <a:bodyPr>
            <a:normAutofit fontScale="90000"/>
          </a:bodyPr>
          <a:lstStyle/>
          <a:p>
            <a:r>
              <a:rPr lang="en-US" dirty="0" smtClean="0"/>
              <a:t>Create Now</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641161D8-A7DD-4A20-A967-F71381DB2333}" type="slidenum">
              <a:rPr lang="en-US" sz="800" smtClean="0">
                <a:solidFill>
                  <a:srgbClr val="FFFFFF"/>
                </a:solidFill>
              </a:rPr>
              <a:pPr eaLnBrk="1" hangingPunct="1"/>
              <a:t>15</a:t>
            </a:fld>
            <a:endParaRPr lang="en-US" sz="800">
              <a:solidFill>
                <a:srgbClr val="FFFFFF"/>
              </a:solidFill>
            </a:endParaRPr>
          </a:p>
        </p:txBody>
      </p:sp>
      <p:sp>
        <p:nvSpPr>
          <p:cNvPr id="27651" name="TextBox 3"/>
          <p:cNvSpPr txBox="1">
            <a:spLocks noChangeArrowheads="1"/>
          </p:cNvSpPr>
          <p:nvPr/>
        </p:nvSpPr>
        <p:spPr bwMode="auto">
          <a:xfrm>
            <a:off x="2829235" y="1804711"/>
            <a:ext cx="595085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marL="0" indent="0" eaLnBrk="1" hangingPunct="1">
              <a:spcAft>
                <a:spcPts val="3600"/>
              </a:spcAft>
            </a:pPr>
            <a:r>
              <a:rPr lang="en-US" dirty="0">
                <a:solidFill>
                  <a:schemeClr val="bg1"/>
                </a:solidFill>
                <a:latin typeface="Adobe Clean Light" pitchFamily="34" charset="0"/>
              </a:rPr>
              <a:t>Creative Cloud gives </a:t>
            </a:r>
            <a:r>
              <a:rPr lang="en-US" dirty="0" smtClean="0">
                <a:solidFill>
                  <a:schemeClr val="bg1"/>
                </a:solidFill>
                <a:latin typeface="Adobe Clean Light" pitchFamily="34" charset="0"/>
              </a:rPr>
              <a:t>you everything you need to create anything you can imagine</a:t>
            </a:r>
          </a:p>
          <a:p>
            <a:pPr marL="0" indent="0" eaLnBrk="1" hangingPunct="1">
              <a:spcAft>
                <a:spcPts val="3600"/>
              </a:spcAft>
            </a:pPr>
            <a:r>
              <a:rPr lang="en-US" dirty="0" smtClean="0">
                <a:solidFill>
                  <a:schemeClr val="bg1"/>
                </a:solidFill>
                <a:latin typeface="Adobe Clean Light" pitchFamily="34" charset="0"/>
              </a:rPr>
              <a:t>Creative Cloud is the best way for Creative </a:t>
            </a:r>
            <a:r>
              <a:rPr lang="en-US" dirty="0">
                <a:solidFill>
                  <a:schemeClr val="bg1"/>
                </a:solidFill>
                <a:latin typeface="Adobe Clean Light" pitchFamily="34" charset="0"/>
              </a:rPr>
              <a:t>Pros </a:t>
            </a:r>
            <a:r>
              <a:rPr lang="en-US" dirty="0" smtClean="0">
                <a:solidFill>
                  <a:schemeClr val="bg1"/>
                </a:solidFill>
                <a:latin typeface="Adobe Clean Light" pitchFamily="34" charset="0"/>
              </a:rPr>
              <a:t>to continue to receive the latest innovation from Adobe – at no extra cost</a:t>
            </a:r>
            <a:endParaRPr lang="en-US" dirty="0">
              <a:solidFill>
                <a:schemeClr val="bg1"/>
              </a:solidFill>
              <a:latin typeface="Adobe Clean Light" pitchFamily="34" charset="0"/>
            </a:endParaRPr>
          </a:p>
          <a:p>
            <a:pPr marL="0" indent="0" eaLnBrk="1" hangingPunct="1"/>
            <a:r>
              <a:rPr lang="en-US" dirty="0">
                <a:solidFill>
                  <a:schemeClr val="bg1"/>
                </a:solidFill>
                <a:latin typeface="Adobe Clean Light" pitchFamily="34" charset="0"/>
              </a:rPr>
              <a:t>You can now get Creative </a:t>
            </a:r>
            <a:r>
              <a:rPr lang="en-US" dirty="0" smtClean="0">
                <a:solidFill>
                  <a:schemeClr val="bg1"/>
                </a:solidFill>
                <a:latin typeface="Adobe Clean Light" pitchFamily="34" charset="0"/>
              </a:rPr>
              <a:t>Cloud for </a:t>
            </a:r>
            <a:r>
              <a:rPr lang="en-US" dirty="0">
                <a:solidFill>
                  <a:schemeClr val="bg1"/>
                </a:solidFill>
                <a:latin typeface="Adobe Clean Light" pitchFamily="34" charset="0"/>
              </a:rPr>
              <a:t>your team</a:t>
            </a:r>
          </a:p>
        </p:txBody>
      </p:sp>
      <p:sp>
        <p:nvSpPr>
          <p:cNvPr id="10" name="TextBox 9"/>
          <p:cNvSpPr txBox="1"/>
          <p:nvPr/>
        </p:nvSpPr>
        <p:spPr>
          <a:xfrm>
            <a:off x="2266808" y="1801451"/>
            <a:ext cx="511679" cy="830997"/>
          </a:xfrm>
          <a:prstGeom prst="rect">
            <a:avLst/>
          </a:prstGeom>
          <a:noFill/>
        </p:spPr>
        <p:txBody>
          <a:bodyPr wrap="none" rtlCol="0">
            <a:spAutoFit/>
          </a:bodyPr>
          <a:lstStyle/>
          <a:p>
            <a:r>
              <a:rPr lang="en-US" sz="4800" dirty="0" smtClean="0">
                <a:solidFill>
                  <a:schemeClr val="accent6"/>
                </a:solidFill>
                <a:latin typeface="Adobe Clean Light" pitchFamily="34" charset="0"/>
              </a:rPr>
              <a:t>1</a:t>
            </a:r>
            <a:endParaRPr lang="en-US" sz="4800" dirty="0">
              <a:solidFill>
                <a:schemeClr val="accent6"/>
              </a:solidFill>
              <a:latin typeface="Adobe Clean Light" pitchFamily="34" charset="0"/>
            </a:endParaRPr>
          </a:p>
        </p:txBody>
      </p:sp>
      <p:sp>
        <p:nvSpPr>
          <p:cNvPr id="14" name="TextBox 13"/>
          <p:cNvSpPr txBox="1"/>
          <p:nvPr/>
        </p:nvSpPr>
        <p:spPr>
          <a:xfrm>
            <a:off x="2266808" y="3154908"/>
            <a:ext cx="511679" cy="830997"/>
          </a:xfrm>
          <a:prstGeom prst="rect">
            <a:avLst/>
          </a:prstGeom>
          <a:noFill/>
        </p:spPr>
        <p:txBody>
          <a:bodyPr wrap="none" rtlCol="0">
            <a:spAutoFit/>
          </a:bodyPr>
          <a:lstStyle/>
          <a:p>
            <a:r>
              <a:rPr lang="en-US" sz="4800" dirty="0" smtClean="0">
                <a:solidFill>
                  <a:schemeClr val="accent6"/>
                </a:solidFill>
                <a:latin typeface="Adobe Clean Light" pitchFamily="34" charset="0"/>
              </a:rPr>
              <a:t>2</a:t>
            </a:r>
            <a:endParaRPr lang="en-US" sz="4800" dirty="0">
              <a:solidFill>
                <a:schemeClr val="accent6"/>
              </a:solidFill>
              <a:latin typeface="Adobe Clean Light" pitchFamily="34" charset="0"/>
            </a:endParaRPr>
          </a:p>
        </p:txBody>
      </p:sp>
      <p:sp>
        <p:nvSpPr>
          <p:cNvPr id="15" name="TextBox 14"/>
          <p:cNvSpPr txBox="1"/>
          <p:nvPr/>
        </p:nvSpPr>
        <p:spPr>
          <a:xfrm>
            <a:off x="2266808" y="4326938"/>
            <a:ext cx="511679" cy="830997"/>
          </a:xfrm>
          <a:prstGeom prst="rect">
            <a:avLst/>
          </a:prstGeom>
          <a:noFill/>
        </p:spPr>
        <p:txBody>
          <a:bodyPr wrap="none" rtlCol="0">
            <a:spAutoFit/>
          </a:bodyPr>
          <a:lstStyle/>
          <a:p>
            <a:r>
              <a:rPr lang="en-US" sz="4800" dirty="0" smtClean="0">
                <a:solidFill>
                  <a:schemeClr val="accent6"/>
                </a:solidFill>
                <a:latin typeface="Adobe Clean Light" pitchFamily="34" charset="0"/>
              </a:rPr>
              <a:t>3</a:t>
            </a:r>
            <a:endParaRPr lang="en-US" sz="4800" dirty="0">
              <a:solidFill>
                <a:schemeClr val="accent6"/>
              </a:solidFill>
              <a:latin typeface="Adobe Clean Light" pitchFamily="34" charset="0"/>
            </a:endParaRPr>
          </a:p>
        </p:txBody>
      </p:sp>
      <p:sp>
        <p:nvSpPr>
          <p:cNvPr id="16" name="TextBox 15"/>
          <p:cNvSpPr txBox="1"/>
          <p:nvPr/>
        </p:nvSpPr>
        <p:spPr>
          <a:xfrm>
            <a:off x="2886463" y="5607570"/>
            <a:ext cx="1882823" cy="523220"/>
          </a:xfrm>
          <a:prstGeom prst="rect">
            <a:avLst/>
          </a:prstGeom>
          <a:noFill/>
        </p:spPr>
        <p:txBody>
          <a:bodyPr wrap="none" rtlCol="0">
            <a:spAutoFit/>
          </a:bodyPr>
          <a:lstStyle/>
          <a:p>
            <a:r>
              <a:rPr lang="en-US" sz="2800" dirty="0" smtClean="0">
                <a:solidFill>
                  <a:schemeClr val="accent2"/>
                </a:solidFill>
                <a:latin typeface="Adobe Clean Light" pitchFamily="34" charset="0"/>
              </a:rPr>
              <a:t>#</a:t>
            </a:r>
            <a:r>
              <a:rPr lang="en-US" sz="2800" dirty="0" err="1" smtClean="0">
                <a:solidFill>
                  <a:schemeClr val="accent2"/>
                </a:solidFill>
                <a:latin typeface="Adobe Clean Light" pitchFamily="34" charset="0"/>
              </a:rPr>
              <a:t>createnow</a:t>
            </a:r>
            <a:endParaRPr lang="en-US" sz="2800" dirty="0">
              <a:solidFill>
                <a:schemeClr val="accent2"/>
              </a:solidFill>
              <a:latin typeface="Adobe Clean Light" pitchFamily="34" charset="0"/>
            </a:endParaRPr>
          </a:p>
        </p:txBody>
      </p:sp>
      <p:pic>
        <p:nvPicPr>
          <p:cNvPr id="17" name="Picture 2" descr="C:\Users\sbenson\AppData\Local\Temp\vmware-sbenson\VMwareDnD\b97fd22f\twitt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219" y="5748259"/>
            <a:ext cx="266144" cy="26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9089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p:cNvPicPr>
            <a:picLocks noChangeAspect="1"/>
          </p:cNvPicPr>
          <p:nvPr/>
        </p:nvPicPr>
        <p:blipFill>
          <a:blip r:embed="rId3">
            <a:extLst>
              <a:ext uri="{28A0092B-C50C-407E-A947-70E740481C1C}">
                <a14:useLocalDpi xmlns:a14="http://schemas.microsoft.com/office/drawing/2010/main" val="0"/>
              </a:ext>
            </a:extLst>
          </a:blip>
          <a:srcRect l="6355" r="5196"/>
          <a:stretch>
            <a:fillRect/>
          </a:stretch>
        </p:blipFill>
        <p:spPr bwMode="auto">
          <a:xfrm>
            <a:off x="0" y="0"/>
            <a:ext cx="91440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1557338" y="1563688"/>
            <a:ext cx="6034087" cy="2797175"/>
            <a:chOff x="1703162" y="900108"/>
            <a:chExt cx="5829752" cy="2702496"/>
          </a:xfrm>
        </p:grpSpPr>
        <p:pic>
          <p:nvPicPr>
            <p:cNvPr id="58371" name="Picture 9" descr="Adobe_Creative_Cloud_mnemonic_RGB_no_shado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0883" y="900108"/>
              <a:ext cx="1919060" cy="187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dobe_Creative_Cloud_logotype_with_mnemonic_RGB_horizontal.png"/>
            <p:cNvPicPr>
              <a:picLocks noChangeAspect="1"/>
            </p:cNvPicPr>
            <p:nvPr/>
          </p:nvPicPr>
          <p:blipFill>
            <a:blip r:embed="rId5">
              <a:extLst/>
            </a:blip>
            <a:srcRect l="15210"/>
            <a:stretch>
              <a:fillRect/>
            </a:stretch>
          </p:blipFill>
          <p:spPr>
            <a:xfrm>
              <a:off x="1703162" y="2751363"/>
              <a:ext cx="5829752" cy="85124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34669760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4CF6C75F-E11D-4AB8-93B8-2A854A925F25}" type="slidenum">
              <a:rPr lang="en-US" sz="800">
                <a:solidFill>
                  <a:srgbClr val="FFFFFF"/>
                </a:solidFill>
              </a:rPr>
              <a:pPr eaLnBrk="1" hangingPunct="1"/>
              <a:t>17</a:t>
            </a:fld>
            <a:endParaRPr lang="en-US" sz="800">
              <a:solidFill>
                <a:srgbClr val="FFFFFF"/>
              </a:solidFill>
            </a:endParaRPr>
          </a:p>
        </p:txBody>
      </p:sp>
      <p:grpSp>
        <p:nvGrpSpPr>
          <p:cNvPr id="7" name="Group 6"/>
          <p:cNvGrpSpPr/>
          <p:nvPr/>
        </p:nvGrpSpPr>
        <p:grpSpPr>
          <a:xfrm>
            <a:off x="471899" y="1164922"/>
            <a:ext cx="8078916" cy="1667438"/>
            <a:chOff x="471899" y="1164922"/>
            <a:chExt cx="8078916" cy="1667438"/>
          </a:xfrm>
        </p:grpSpPr>
        <p:grpSp>
          <p:nvGrpSpPr>
            <p:cNvPr id="4" name="Group 3"/>
            <p:cNvGrpSpPr/>
            <p:nvPr/>
          </p:nvGrpSpPr>
          <p:grpSpPr>
            <a:xfrm>
              <a:off x="2663097" y="1220548"/>
              <a:ext cx="1611813" cy="1611812"/>
              <a:chOff x="2663097" y="-786052"/>
              <a:chExt cx="1611813" cy="1611812"/>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3097" y="-786052"/>
                <a:ext cx="1611813" cy="1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2909472" y="-333948"/>
                <a:ext cx="1184042"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Sync, Store</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Share</a:t>
                </a:r>
              </a:p>
            </p:txBody>
          </p:sp>
        </p:grpSp>
        <p:grpSp>
          <p:nvGrpSpPr>
            <p:cNvPr id="5" name="Group 4"/>
            <p:cNvGrpSpPr/>
            <p:nvPr/>
          </p:nvGrpSpPr>
          <p:grpSpPr>
            <a:xfrm>
              <a:off x="4848882" y="1220548"/>
              <a:ext cx="1573909" cy="1572103"/>
              <a:chOff x="4848882" y="-786052"/>
              <a:chExt cx="1573909" cy="1572103"/>
            </a:xfrm>
          </p:grpSpPr>
          <p:pic>
            <p:nvPicPr>
              <p:cNvPr id="21"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8882" y="-786052"/>
                <a:ext cx="1573909" cy="157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4907552" y="-341166"/>
                <a:ext cx="1393395"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Publish Apps</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Websites</a:t>
                </a:r>
              </a:p>
            </p:txBody>
          </p:sp>
        </p:grpSp>
        <p:pic>
          <p:nvPicPr>
            <p:cNvPr id="29700"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899" y="1164922"/>
              <a:ext cx="1665961" cy="16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666720" y="1689224"/>
              <a:ext cx="1274516"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The World</a:t>
              </a:r>
              <a:r>
                <a:rPr lang="en-US" altLang="en-US" sz="2000" dirty="0">
                  <a:solidFill>
                    <a:schemeClr val="bg1"/>
                  </a:solidFill>
                  <a:effectLst>
                    <a:outerShdw blurRad="50800" dist="38100" dir="2700000" algn="tl" rotWithShape="0">
                      <a:prstClr val="black">
                        <a:alpha val="40000"/>
                      </a:prstClr>
                    </a:outerShdw>
                  </a:effectLst>
                </a:rPr>
                <a:t>’</a:t>
              </a:r>
              <a:r>
                <a:rPr lang="en-US" sz="2000" dirty="0">
                  <a:solidFill>
                    <a:schemeClr val="bg1"/>
                  </a:solidFill>
                  <a:effectLst>
                    <a:outerShdw blurRad="50800" dist="38100" dir="2700000" algn="tl" rotWithShape="0">
                      <a:prstClr val="black">
                        <a:alpha val="40000"/>
                      </a:prstClr>
                    </a:outerShdw>
                  </a:effectLst>
                </a:rPr>
                <a:t>s</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Best Tools</a:t>
              </a:r>
            </a:p>
          </p:txBody>
        </p:sp>
        <p:pic>
          <p:nvPicPr>
            <p:cNvPr id="29702"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9003" y="1219070"/>
              <a:ext cx="1611812" cy="1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7129131" y="1677491"/>
              <a:ext cx="1231556"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Stay a</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Step Ahead</a:t>
              </a:r>
            </a:p>
          </p:txBody>
        </p:sp>
        <p:grpSp>
          <p:nvGrpSpPr>
            <p:cNvPr id="6" name="Group 5"/>
            <p:cNvGrpSpPr/>
            <p:nvPr/>
          </p:nvGrpSpPr>
          <p:grpSpPr>
            <a:xfrm>
              <a:off x="2663097" y="1219070"/>
              <a:ext cx="3759694" cy="1611812"/>
              <a:chOff x="2663097" y="1219070"/>
              <a:chExt cx="3759694" cy="1611812"/>
            </a:xfrm>
          </p:grpSpPr>
          <p:pic>
            <p:nvPicPr>
              <p:cNvPr id="29704"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3097" y="1219070"/>
                <a:ext cx="1611813" cy="1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2909472" y="1671174"/>
                <a:ext cx="1184042"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Sync, Store</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Share</a:t>
                </a:r>
              </a:p>
            </p:txBody>
          </p:sp>
          <p:pic>
            <p:nvPicPr>
              <p:cNvPr id="29706"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8882" y="1219070"/>
                <a:ext cx="1573909" cy="157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4907552" y="1663956"/>
                <a:ext cx="1393395"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Publish Apps</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Websites</a:t>
                </a:r>
              </a:p>
            </p:txBody>
          </p:sp>
        </p:grpSp>
      </p:grpSp>
      <p:sp>
        <p:nvSpPr>
          <p:cNvPr id="14" name="TextBox 5"/>
          <p:cNvSpPr txBox="1">
            <a:spLocks noChangeArrowheads="1"/>
          </p:cNvSpPr>
          <p:nvPr/>
        </p:nvSpPr>
        <p:spPr bwMode="auto">
          <a:xfrm>
            <a:off x="420231" y="3556000"/>
            <a:ext cx="518046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sz="2800" dirty="0" smtClean="0">
                <a:solidFill>
                  <a:srgbClr val="FFFFFF"/>
                </a:solidFill>
                <a:latin typeface="Adobe Clean Light" pitchFamily="34" charset="0"/>
              </a:rPr>
              <a:t>New features for Designers in Illustrator and Adobe Muse</a:t>
            </a:r>
            <a:endParaRPr lang="en-US" sz="2800" dirty="0">
              <a:solidFill>
                <a:srgbClr val="FFFFFF"/>
              </a:solidFill>
              <a:latin typeface="Adobe Clean Light" pitchFamily="34" charset="0"/>
            </a:endParaRPr>
          </a:p>
        </p:txBody>
      </p:sp>
      <p:sp>
        <p:nvSpPr>
          <p:cNvPr id="25" name="Rectangle 5"/>
          <p:cNvSpPr>
            <a:spLocks noChangeArrowheads="1"/>
          </p:cNvSpPr>
          <p:nvPr/>
        </p:nvSpPr>
        <p:spPr bwMode="auto">
          <a:xfrm>
            <a:off x="2495826" y="1155700"/>
            <a:ext cx="4158974" cy="1841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n-US">
              <a:solidFill>
                <a:srgbClr val="FFFFFF"/>
              </a:solidFill>
              <a:ea typeface="ＭＳ Ｐゴシック" pitchFamily="-111" charset="-128"/>
            </a:endParaRPr>
          </a:p>
        </p:txBody>
      </p:sp>
      <p:sp>
        <p:nvSpPr>
          <p:cNvPr id="29697" name="Title 1"/>
          <p:cNvSpPr>
            <a:spLocks noGrp="1"/>
          </p:cNvSpPr>
          <p:nvPr>
            <p:ph type="title"/>
          </p:nvPr>
        </p:nvSpPr>
        <p:spPr/>
        <p:txBody>
          <a:bodyPr>
            <a:normAutofit fontScale="90000"/>
          </a:bodyPr>
          <a:lstStyle/>
          <a:p>
            <a:r>
              <a:rPr lang="en-US" smtClean="0"/>
              <a:t>Major Additions Since April 2012 Launch</a:t>
            </a:r>
          </a:p>
        </p:txBody>
      </p:sp>
    </p:spTree>
    <p:extLst>
      <p:ext uri="{BB962C8B-B14F-4D97-AF65-F5344CB8AC3E}">
        <p14:creationId xmlns:p14="http://schemas.microsoft.com/office/powerpoint/2010/main" val="25660881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4D46FF75-62C3-489F-A1C8-9E7CBB5F09D0}" type="slidenum">
              <a:rPr lang="en-US" sz="800">
                <a:solidFill>
                  <a:srgbClr val="FFFFFF"/>
                </a:solidFill>
              </a:rPr>
              <a:pPr eaLnBrk="1" hangingPunct="1"/>
              <a:t>18</a:t>
            </a:fld>
            <a:endParaRPr lang="en-US" sz="800">
              <a:solidFill>
                <a:srgbClr val="FFFFFF"/>
              </a:solidFill>
            </a:endParaRPr>
          </a:p>
        </p:txBody>
      </p:sp>
      <p:grpSp>
        <p:nvGrpSpPr>
          <p:cNvPr id="34" name="Group 33"/>
          <p:cNvGrpSpPr/>
          <p:nvPr/>
        </p:nvGrpSpPr>
        <p:grpSpPr>
          <a:xfrm>
            <a:off x="471899" y="1164922"/>
            <a:ext cx="8078916" cy="1667438"/>
            <a:chOff x="471899" y="1164922"/>
            <a:chExt cx="8078916" cy="1667438"/>
          </a:xfrm>
        </p:grpSpPr>
        <p:grpSp>
          <p:nvGrpSpPr>
            <p:cNvPr id="35" name="Group 34"/>
            <p:cNvGrpSpPr/>
            <p:nvPr/>
          </p:nvGrpSpPr>
          <p:grpSpPr>
            <a:xfrm>
              <a:off x="2663097" y="1220548"/>
              <a:ext cx="1611813" cy="1611812"/>
              <a:chOff x="2663097" y="-786052"/>
              <a:chExt cx="1611813" cy="1611812"/>
            </a:xfrm>
          </p:grpSpPr>
          <p:pic>
            <p:nvPicPr>
              <p:cNvPr id="48" name="Picture 4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3097" y="-786052"/>
                <a:ext cx="1611813" cy="1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p:cNvSpPr txBox="1">
                <a:spLocks noChangeArrowheads="1"/>
              </p:cNvSpPr>
              <p:nvPr/>
            </p:nvSpPr>
            <p:spPr bwMode="auto">
              <a:xfrm>
                <a:off x="2909472" y="-333948"/>
                <a:ext cx="1184042"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Sync, Store</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Share</a:t>
                </a:r>
              </a:p>
            </p:txBody>
          </p:sp>
        </p:grpSp>
        <p:grpSp>
          <p:nvGrpSpPr>
            <p:cNvPr id="36" name="Group 35"/>
            <p:cNvGrpSpPr/>
            <p:nvPr/>
          </p:nvGrpSpPr>
          <p:grpSpPr>
            <a:xfrm>
              <a:off x="4848882" y="1220548"/>
              <a:ext cx="1573909" cy="1572103"/>
              <a:chOff x="4848882" y="-786052"/>
              <a:chExt cx="1573909" cy="1572103"/>
            </a:xfrm>
          </p:grpSpPr>
          <p:pic>
            <p:nvPicPr>
              <p:cNvPr id="46"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8882" y="-786052"/>
                <a:ext cx="1573909" cy="157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a:spLocks noChangeArrowheads="1"/>
              </p:cNvSpPr>
              <p:nvPr/>
            </p:nvSpPr>
            <p:spPr bwMode="auto">
              <a:xfrm>
                <a:off x="4907552" y="-341166"/>
                <a:ext cx="1393395"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Publish Apps</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Websites</a:t>
                </a:r>
              </a:p>
            </p:txBody>
          </p:sp>
        </p:grpSp>
        <p:pic>
          <p:nvPicPr>
            <p:cNvPr id="3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899" y="1164922"/>
              <a:ext cx="1665961" cy="16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a:spLocks noChangeArrowheads="1"/>
            </p:cNvSpPr>
            <p:nvPr/>
          </p:nvSpPr>
          <p:spPr bwMode="auto">
            <a:xfrm>
              <a:off x="666720" y="1689224"/>
              <a:ext cx="1274516"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The World</a:t>
              </a:r>
              <a:r>
                <a:rPr lang="en-US" altLang="en-US" sz="2000" dirty="0">
                  <a:solidFill>
                    <a:schemeClr val="bg1"/>
                  </a:solidFill>
                  <a:effectLst>
                    <a:outerShdw blurRad="50800" dist="38100" dir="2700000" algn="tl" rotWithShape="0">
                      <a:prstClr val="black">
                        <a:alpha val="40000"/>
                      </a:prstClr>
                    </a:outerShdw>
                  </a:effectLst>
                </a:rPr>
                <a:t>’</a:t>
              </a:r>
              <a:r>
                <a:rPr lang="en-US" sz="2000" dirty="0">
                  <a:solidFill>
                    <a:schemeClr val="bg1"/>
                  </a:solidFill>
                  <a:effectLst>
                    <a:outerShdw blurRad="50800" dist="38100" dir="2700000" algn="tl" rotWithShape="0">
                      <a:prstClr val="black">
                        <a:alpha val="40000"/>
                      </a:prstClr>
                    </a:outerShdw>
                  </a:effectLst>
                </a:rPr>
                <a:t>s</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Best Tools</a:t>
              </a:r>
            </a:p>
          </p:txBody>
        </p:sp>
        <p:pic>
          <p:nvPicPr>
            <p:cNvPr id="39"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9003" y="1219070"/>
              <a:ext cx="1611812" cy="1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a:spLocks noChangeArrowheads="1"/>
            </p:cNvSpPr>
            <p:nvPr/>
          </p:nvSpPr>
          <p:spPr bwMode="auto">
            <a:xfrm>
              <a:off x="7129131" y="1677491"/>
              <a:ext cx="1231556"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Stay a</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Step Ahead</a:t>
              </a:r>
            </a:p>
          </p:txBody>
        </p:sp>
        <p:grpSp>
          <p:nvGrpSpPr>
            <p:cNvPr id="41" name="Group 40"/>
            <p:cNvGrpSpPr/>
            <p:nvPr/>
          </p:nvGrpSpPr>
          <p:grpSpPr>
            <a:xfrm>
              <a:off x="2663097" y="1219070"/>
              <a:ext cx="3759694" cy="1611812"/>
              <a:chOff x="2663097" y="1219070"/>
              <a:chExt cx="3759694" cy="1611812"/>
            </a:xfrm>
          </p:grpSpPr>
          <p:pic>
            <p:nvPicPr>
              <p:cNvPr id="42"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3097" y="1219070"/>
                <a:ext cx="1611813" cy="1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a:spLocks noChangeArrowheads="1"/>
              </p:cNvSpPr>
              <p:nvPr/>
            </p:nvSpPr>
            <p:spPr bwMode="auto">
              <a:xfrm>
                <a:off x="2909472" y="1671174"/>
                <a:ext cx="1184042"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Sync, Store</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Share</a:t>
                </a:r>
              </a:p>
            </p:txBody>
          </p:sp>
          <p:pic>
            <p:nvPicPr>
              <p:cNvPr id="44"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8882" y="1219070"/>
                <a:ext cx="1573909" cy="157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p:cNvSpPr txBox="1">
                <a:spLocks noChangeArrowheads="1"/>
              </p:cNvSpPr>
              <p:nvPr/>
            </p:nvSpPr>
            <p:spPr bwMode="auto">
              <a:xfrm>
                <a:off x="4907552" y="1663956"/>
                <a:ext cx="1393395"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Publish Apps</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Websites</a:t>
                </a:r>
              </a:p>
            </p:txBody>
          </p:sp>
        </p:grpSp>
      </p:grpSp>
      <p:sp>
        <p:nvSpPr>
          <p:cNvPr id="50" name="TextBox 5"/>
          <p:cNvSpPr txBox="1">
            <a:spLocks noChangeArrowheads="1"/>
          </p:cNvSpPr>
          <p:nvPr/>
        </p:nvSpPr>
        <p:spPr bwMode="auto">
          <a:xfrm>
            <a:off x="420231" y="3556000"/>
            <a:ext cx="623456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sz="2800" dirty="0" smtClean="0">
                <a:solidFill>
                  <a:srgbClr val="FFFFFF"/>
                </a:solidFill>
                <a:latin typeface="Adobe Clean Light" pitchFamily="34" charset="0"/>
              </a:rPr>
              <a:t>Unlimited publishing to </a:t>
            </a:r>
            <a:r>
              <a:rPr lang="en-US" sz="2800" dirty="0" err="1" smtClean="0">
                <a:solidFill>
                  <a:srgbClr val="FFFFFF"/>
                </a:solidFill>
                <a:latin typeface="Adobe Clean Light" pitchFamily="34" charset="0"/>
              </a:rPr>
              <a:t>iPad</a:t>
            </a:r>
            <a:r>
              <a:rPr lang="en-US" sz="2800" dirty="0" smtClean="0">
                <a:solidFill>
                  <a:srgbClr val="FFFFFF"/>
                </a:solidFill>
                <a:latin typeface="Adobe Clean Light" pitchFamily="34" charset="0"/>
              </a:rPr>
              <a:t> with Digital Publishing Suite, Single Edition</a:t>
            </a:r>
          </a:p>
        </p:txBody>
      </p:sp>
      <p:sp>
        <p:nvSpPr>
          <p:cNvPr id="51" name="Rectangle 5"/>
          <p:cNvSpPr>
            <a:spLocks noChangeArrowheads="1"/>
          </p:cNvSpPr>
          <p:nvPr/>
        </p:nvSpPr>
        <p:spPr bwMode="auto">
          <a:xfrm>
            <a:off x="286026" y="1155700"/>
            <a:ext cx="4158974" cy="1841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n-US">
              <a:solidFill>
                <a:srgbClr val="FFFFFF"/>
              </a:solidFill>
              <a:ea typeface="ＭＳ Ｐゴシック" pitchFamily="-111" charset="-128"/>
            </a:endParaRPr>
          </a:p>
        </p:txBody>
      </p:sp>
      <p:sp>
        <p:nvSpPr>
          <p:cNvPr id="52" name="Rectangle 5"/>
          <p:cNvSpPr>
            <a:spLocks noChangeArrowheads="1"/>
          </p:cNvSpPr>
          <p:nvPr/>
        </p:nvSpPr>
        <p:spPr bwMode="auto">
          <a:xfrm>
            <a:off x="6731000" y="1155700"/>
            <a:ext cx="2146300" cy="1841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n-US">
              <a:solidFill>
                <a:srgbClr val="FFFFFF"/>
              </a:solidFill>
              <a:ea typeface="ＭＳ Ｐゴシック" pitchFamily="-111" charset="-128"/>
            </a:endParaRPr>
          </a:p>
        </p:txBody>
      </p:sp>
      <p:sp>
        <p:nvSpPr>
          <p:cNvPr id="31745" name="Title 1"/>
          <p:cNvSpPr>
            <a:spLocks noGrp="1"/>
          </p:cNvSpPr>
          <p:nvPr>
            <p:ph type="title"/>
          </p:nvPr>
        </p:nvSpPr>
        <p:spPr/>
        <p:txBody>
          <a:bodyPr>
            <a:normAutofit fontScale="90000"/>
          </a:bodyPr>
          <a:lstStyle/>
          <a:p>
            <a:r>
              <a:rPr lang="en-US" smtClean="0"/>
              <a:t>Major Additions Since April 2012 Launch</a:t>
            </a:r>
          </a:p>
        </p:txBody>
      </p:sp>
    </p:spTree>
    <p:extLst>
      <p:ext uri="{BB962C8B-B14F-4D97-AF65-F5344CB8AC3E}">
        <p14:creationId xmlns:p14="http://schemas.microsoft.com/office/powerpoint/2010/main" val="16045004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710F999D-832E-4F62-BA19-8216436D01C8}" type="slidenum">
              <a:rPr lang="en-US" sz="800">
                <a:solidFill>
                  <a:srgbClr val="FFFFFF"/>
                </a:solidFill>
              </a:rPr>
              <a:pPr eaLnBrk="1" hangingPunct="1"/>
              <a:t>19</a:t>
            </a:fld>
            <a:endParaRPr lang="en-US" sz="800">
              <a:solidFill>
                <a:srgbClr val="FFFFFF"/>
              </a:solidFill>
            </a:endParaRPr>
          </a:p>
        </p:txBody>
      </p:sp>
      <p:grpSp>
        <p:nvGrpSpPr>
          <p:cNvPr id="29" name="Group 28"/>
          <p:cNvGrpSpPr/>
          <p:nvPr/>
        </p:nvGrpSpPr>
        <p:grpSpPr>
          <a:xfrm>
            <a:off x="471899" y="1164922"/>
            <a:ext cx="8078916" cy="1667438"/>
            <a:chOff x="471899" y="1164922"/>
            <a:chExt cx="8078916" cy="1667438"/>
          </a:xfrm>
        </p:grpSpPr>
        <p:grpSp>
          <p:nvGrpSpPr>
            <p:cNvPr id="30" name="Group 29"/>
            <p:cNvGrpSpPr/>
            <p:nvPr/>
          </p:nvGrpSpPr>
          <p:grpSpPr>
            <a:xfrm>
              <a:off x="2663097" y="1220548"/>
              <a:ext cx="1611813" cy="1611812"/>
              <a:chOff x="2663097" y="-786052"/>
              <a:chExt cx="1611813" cy="1611812"/>
            </a:xfrm>
          </p:grpSpPr>
          <p:pic>
            <p:nvPicPr>
              <p:cNvPr id="43" name="Picture 4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3097" y="-786052"/>
                <a:ext cx="1611813" cy="1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p:cNvSpPr txBox="1">
                <a:spLocks noChangeArrowheads="1"/>
              </p:cNvSpPr>
              <p:nvPr/>
            </p:nvSpPr>
            <p:spPr bwMode="auto">
              <a:xfrm>
                <a:off x="2909472" y="-333948"/>
                <a:ext cx="1184042"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Sync, Store</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Share</a:t>
                </a:r>
              </a:p>
            </p:txBody>
          </p:sp>
        </p:grpSp>
        <p:grpSp>
          <p:nvGrpSpPr>
            <p:cNvPr id="31" name="Group 30"/>
            <p:cNvGrpSpPr/>
            <p:nvPr/>
          </p:nvGrpSpPr>
          <p:grpSpPr>
            <a:xfrm>
              <a:off x="4848882" y="1220548"/>
              <a:ext cx="1573909" cy="1572103"/>
              <a:chOff x="4848882" y="-786052"/>
              <a:chExt cx="1573909" cy="1572103"/>
            </a:xfrm>
          </p:grpSpPr>
          <p:pic>
            <p:nvPicPr>
              <p:cNvPr id="41"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8882" y="-786052"/>
                <a:ext cx="1573909" cy="157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4907552" y="-341166"/>
                <a:ext cx="1393395"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Publish Apps</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Websites</a:t>
                </a:r>
              </a:p>
            </p:txBody>
          </p:sp>
        </p:grpSp>
        <p:pic>
          <p:nvPicPr>
            <p:cNvPr id="3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899" y="1164922"/>
              <a:ext cx="1665961" cy="16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a:spLocks noChangeArrowheads="1"/>
            </p:cNvSpPr>
            <p:nvPr/>
          </p:nvSpPr>
          <p:spPr bwMode="auto">
            <a:xfrm>
              <a:off x="666720" y="1689224"/>
              <a:ext cx="1274516"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The World</a:t>
              </a:r>
              <a:r>
                <a:rPr lang="en-US" altLang="en-US" sz="2000" dirty="0">
                  <a:solidFill>
                    <a:schemeClr val="bg1"/>
                  </a:solidFill>
                  <a:effectLst>
                    <a:outerShdw blurRad="50800" dist="38100" dir="2700000" algn="tl" rotWithShape="0">
                      <a:prstClr val="black">
                        <a:alpha val="40000"/>
                      </a:prstClr>
                    </a:outerShdw>
                  </a:effectLst>
                </a:rPr>
                <a:t>’</a:t>
              </a:r>
              <a:r>
                <a:rPr lang="en-US" sz="2000" dirty="0">
                  <a:solidFill>
                    <a:schemeClr val="bg1"/>
                  </a:solidFill>
                  <a:effectLst>
                    <a:outerShdw blurRad="50800" dist="38100" dir="2700000" algn="tl" rotWithShape="0">
                      <a:prstClr val="black">
                        <a:alpha val="40000"/>
                      </a:prstClr>
                    </a:outerShdw>
                  </a:effectLst>
                </a:rPr>
                <a:t>s</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Best Tools</a:t>
              </a:r>
            </a:p>
          </p:txBody>
        </p:sp>
        <p:pic>
          <p:nvPicPr>
            <p:cNvPr id="3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9003" y="1219070"/>
              <a:ext cx="1611812" cy="1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a:spLocks noChangeArrowheads="1"/>
            </p:cNvSpPr>
            <p:nvPr/>
          </p:nvSpPr>
          <p:spPr bwMode="auto">
            <a:xfrm>
              <a:off x="7129131" y="1677491"/>
              <a:ext cx="1231556"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Stay a</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Step Ahead</a:t>
              </a:r>
            </a:p>
          </p:txBody>
        </p:sp>
        <p:grpSp>
          <p:nvGrpSpPr>
            <p:cNvPr id="36" name="Group 35"/>
            <p:cNvGrpSpPr/>
            <p:nvPr/>
          </p:nvGrpSpPr>
          <p:grpSpPr>
            <a:xfrm>
              <a:off x="2663097" y="1219070"/>
              <a:ext cx="3759694" cy="1611812"/>
              <a:chOff x="2663097" y="1219070"/>
              <a:chExt cx="3759694" cy="1611812"/>
            </a:xfrm>
          </p:grpSpPr>
          <p:pic>
            <p:nvPicPr>
              <p:cNvPr id="37"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3097" y="1219070"/>
                <a:ext cx="1611813" cy="1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a:spLocks noChangeArrowheads="1"/>
              </p:cNvSpPr>
              <p:nvPr/>
            </p:nvSpPr>
            <p:spPr bwMode="auto">
              <a:xfrm>
                <a:off x="2909472" y="1671174"/>
                <a:ext cx="1184042"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Sync, Store</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Share</a:t>
                </a:r>
              </a:p>
            </p:txBody>
          </p:sp>
          <p:pic>
            <p:nvPicPr>
              <p:cNvPr id="39"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8882" y="1219070"/>
                <a:ext cx="1573909" cy="157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a:spLocks noChangeArrowheads="1"/>
              </p:cNvSpPr>
              <p:nvPr/>
            </p:nvSpPr>
            <p:spPr bwMode="auto">
              <a:xfrm>
                <a:off x="4907552" y="1663956"/>
                <a:ext cx="1393395"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Publish Apps</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Websites</a:t>
                </a:r>
              </a:p>
            </p:txBody>
          </p:sp>
        </p:grpSp>
      </p:grpSp>
      <p:sp>
        <p:nvSpPr>
          <p:cNvPr id="45" name="TextBox 5"/>
          <p:cNvSpPr txBox="1">
            <a:spLocks noChangeArrowheads="1"/>
          </p:cNvSpPr>
          <p:nvPr/>
        </p:nvSpPr>
        <p:spPr bwMode="auto">
          <a:xfrm>
            <a:off x="420231" y="3556000"/>
            <a:ext cx="551746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sz="2800" dirty="0" smtClean="0">
                <a:solidFill>
                  <a:srgbClr val="FFFFFF"/>
                </a:solidFill>
                <a:latin typeface="Adobe Clean Light" pitchFamily="34" charset="0"/>
              </a:rPr>
              <a:t>Edge Tools &amp; Services for creating beautiful, mobile-ready content and apps with HTML, CSS, and </a:t>
            </a:r>
            <a:r>
              <a:rPr lang="en-US" sz="2800" dirty="0" err="1" smtClean="0">
                <a:solidFill>
                  <a:srgbClr val="FFFFFF"/>
                </a:solidFill>
                <a:latin typeface="Adobe Clean Light" pitchFamily="34" charset="0"/>
              </a:rPr>
              <a:t>Javascript</a:t>
            </a:r>
            <a:endParaRPr lang="en-US" sz="2800" dirty="0" smtClean="0">
              <a:solidFill>
                <a:srgbClr val="FFFFFF"/>
              </a:solidFill>
              <a:latin typeface="Adobe Clean Light" pitchFamily="34" charset="0"/>
            </a:endParaRPr>
          </a:p>
        </p:txBody>
      </p:sp>
      <p:sp>
        <p:nvSpPr>
          <p:cNvPr id="47" name="Rectangle 5"/>
          <p:cNvSpPr>
            <a:spLocks noChangeArrowheads="1"/>
          </p:cNvSpPr>
          <p:nvPr/>
        </p:nvSpPr>
        <p:spPr bwMode="auto">
          <a:xfrm>
            <a:off x="2413000" y="1155700"/>
            <a:ext cx="6464300" cy="1841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n-US">
              <a:solidFill>
                <a:srgbClr val="FFFFFF"/>
              </a:solidFill>
              <a:ea typeface="ＭＳ Ｐゴシック" pitchFamily="-111" charset="-128"/>
            </a:endParaRPr>
          </a:p>
        </p:txBody>
      </p:sp>
      <p:sp>
        <p:nvSpPr>
          <p:cNvPr id="33793" name="Title 1"/>
          <p:cNvSpPr>
            <a:spLocks noGrp="1"/>
          </p:cNvSpPr>
          <p:nvPr>
            <p:ph type="title"/>
          </p:nvPr>
        </p:nvSpPr>
        <p:spPr/>
        <p:txBody>
          <a:bodyPr>
            <a:normAutofit fontScale="90000"/>
          </a:bodyPr>
          <a:lstStyle/>
          <a:p>
            <a:r>
              <a:rPr lang="en-US" smtClean="0"/>
              <a:t>Major Additions Since April 2012 Launch</a:t>
            </a:r>
          </a:p>
        </p:txBody>
      </p:sp>
    </p:spTree>
    <p:extLst>
      <p:ext uri="{BB962C8B-B14F-4D97-AF65-F5344CB8AC3E}">
        <p14:creationId xmlns:p14="http://schemas.microsoft.com/office/powerpoint/2010/main" val="183212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dirty="0" smtClean="0"/>
              <a:t>Creative Cloud for Teams / Value Incentive Plan</a:t>
            </a:r>
            <a:endParaRPr lang="en-US" dirty="0"/>
          </a:p>
        </p:txBody>
      </p:sp>
      <p:sp>
        <p:nvSpPr>
          <p:cNvPr id="5" name="Subtitle 4"/>
          <p:cNvSpPr>
            <a:spLocks noGrp="1"/>
          </p:cNvSpPr>
          <p:nvPr>
            <p:ph type="subTitle" idx="1"/>
          </p:nvPr>
        </p:nvSpPr>
        <p:spPr/>
        <p:txBody>
          <a:bodyPr>
            <a:normAutofit/>
          </a:bodyPr>
          <a:lstStyle/>
          <a:p>
            <a:r>
              <a:rPr lang="en-US" dirty="0" smtClean="0">
                <a:solidFill>
                  <a:schemeClr val="accent2">
                    <a:lumMod val="75000"/>
                  </a:schemeClr>
                </a:solidFill>
              </a:rPr>
              <a:t>Pieter van Helvoirt</a:t>
            </a:r>
          </a:p>
        </p:txBody>
      </p:sp>
    </p:spTree>
    <p:extLst>
      <p:ext uri="{BB962C8B-B14F-4D97-AF65-F5344CB8AC3E}">
        <p14:creationId xmlns:p14="http://schemas.microsoft.com/office/powerpoint/2010/main" val="317852176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710F999D-832E-4F62-BA19-8216436D01C8}" type="slidenum">
              <a:rPr lang="en-US" sz="800">
                <a:solidFill>
                  <a:srgbClr val="FFFFFF"/>
                </a:solidFill>
              </a:rPr>
              <a:pPr eaLnBrk="1" hangingPunct="1"/>
              <a:t>20</a:t>
            </a:fld>
            <a:endParaRPr lang="en-US" sz="800">
              <a:solidFill>
                <a:srgbClr val="FFFFFF"/>
              </a:solidFill>
            </a:endParaRPr>
          </a:p>
        </p:txBody>
      </p:sp>
      <p:grpSp>
        <p:nvGrpSpPr>
          <p:cNvPr id="29" name="Group 28"/>
          <p:cNvGrpSpPr/>
          <p:nvPr/>
        </p:nvGrpSpPr>
        <p:grpSpPr>
          <a:xfrm>
            <a:off x="471899" y="1164922"/>
            <a:ext cx="8078916" cy="1667438"/>
            <a:chOff x="471899" y="1164922"/>
            <a:chExt cx="8078916" cy="1667438"/>
          </a:xfrm>
        </p:grpSpPr>
        <p:grpSp>
          <p:nvGrpSpPr>
            <p:cNvPr id="30" name="Group 29"/>
            <p:cNvGrpSpPr/>
            <p:nvPr/>
          </p:nvGrpSpPr>
          <p:grpSpPr>
            <a:xfrm>
              <a:off x="2663097" y="1220548"/>
              <a:ext cx="1611813" cy="1611812"/>
              <a:chOff x="2663097" y="-786052"/>
              <a:chExt cx="1611813" cy="1611812"/>
            </a:xfrm>
          </p:grpSpPr>
          <p:pic>
            <p:nvPicPr>
              <p:cNvPr id="43" name="Picture 4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3097" y="-786052"/>
                <a:ext cx="1611813" cy="1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p:cNvSpPr txBox="1">
                <a:spLocks noChangeArrowheads="1"/>
              </p:cNvSpPr>
              <p:nvPr/>
            </p:nvSpPr>
            <p:spPr bwMode="auto">
              <a:xfrm>
                <a:off x="2909472" y="-333948"/>
                <a:ext cx="1184042"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Sync, Store</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Share</a:t>
                </a:r>
              </a:p>
            </p:txBody>
          </p:sp>
        </p:grpSp>
        <p:grpSp>
          <p:nvGrpSpPr>
            <p:cNvPr id="31" name="Group 30"/>
            <p:cNvGrpSpPr/>
            <p:nvPr/>
          </p:nvGrpSpPr>
          <p:grpSpPr>
            <a:xfrm>
              <a:off x="4848882" y="1220548"/>
              <a:ext cx="1573909" cy="1572103"/>
              <a:chOff x="4848882" y="-786052"/>
              <a:chExt cx="1573909" cy="1572103"/>
            </a:xfrm>
          </p:grpSpPr>
          <p:pic>
            <p:nvPicPr>
              <p:cNvPr id="41"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8882" y="-786052"/>
                <a:ext cx="1573909" cy="157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4907552" y="-341166"/>
                <a:ext cx="1393395"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Publish Apps</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Websites</a:t>
                </a:r>
              </a:p>
            </p:txBody>
          </p:sp>
        </p:grpSp>
        <p:pic>
          <p:nvPicPr>
            <p:cNvPr id="3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899" y="1164922"/>
              <a:ext cx="1665961" cy="16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a:spLocks noChangeArrowheads="1"/>
            </p:cNvSpPr>
            <p:nvPr/>
          </p:nvSpPr>
          <p:spPr bwMode="auto">
            <a:xfrm>
              <a:off x="666720" y="1689224"/>
              <a:ext cx="1274516"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The World</a:t>
              </a:r>
              <a:r>
                <a:rPr lang="en-US" altLang="en-US" sz="2000" dirty="0">
                  <a:solidFill>
                    <a:schemeClr val="bg1"/>
                  </a:solidFill>
                  <a:effectLst>
                    <a:outerShdw blurRad="50800" dist="38100" dir="2700000" algn="tl" rotWithShape="0">
                      <a:prstClr val="black">
                        <a:alpha val="40000"/>
                      </a:prstClr>
                    </a:outerShdw>
                  </a:effectLst>
                </a:rPr>
                <a:t>’</a:t>
              </a:r>
              <a:r>
                <a:rPr lang="en-US" sz="2000" dirty="0">
                  <a:solidFill>
                    <a:schemeClr val="bg1"/>
                  </a:solidFill>
                  <a:effectLst>
                    <a:outerShdw blurRad="50800" dist="38100" dir="2700000" algn="tl" rotWithShape="0">
                      <a:prstClr val="black">
                        <a:alpha val="40000"/>
                      </a:prstClr>
                    </a:outerShdw>
                  </a:effectLst>
                </a:rPr>
                <a:t>s</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Best Tools</a:t>
              </a:r>
            </a:p>
          </p:txBody>
        </p:sp>
        <p:pic>
          <p:nvPicPr>
            <p:cNvPr id="3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9003" y="1219070"/>
              <a:ext cx="1611812" cy="1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a:spLocks noChangeArrowheads="1"/>
            </p:cNvSpPr>
            <p:nvPr/>
          </p:nvSpPr>
          <p:spPr bwMode="auto">
            <a:xfrm>
              <a:off x="7129131" y="1677491"/>
              <a:ext cx="1231556"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Stay a</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Step Ahead</a:t>
              </a:r>
            </a:p>
          </p:txBody>
        </p:sp>
        <p:grpSp>
          <p:nvGrpSpPr>
            <p:cNvPr id="36" name="Group 35"/>
            <p:cNvGrpSpPr/>
            <p:nvPr/>
          </p:nvGrpSpPr>
          <p:grpSpPr>
            <a:xfrm>
              <a:off x="2663097" y="1219070"/>
              <a:ext cx="3759694" cy="1611812"/>
              <a:chOff x="2663097" y="1219070"/>
              <a:chExt cx="3759694" cy="1611812"/>
            </a:xfrm>
          </p:grpSpPr>
          <p:pic>
            <p:nvPicPr>
              <p:cNvPr id="37"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3097" y="1219070"/>
                <a:ext cx="1611813" cy="1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a:spLocks noChangeArrowheads="1"/>
              </p:cNvSpPr>
              <p:nvPr/>
            </p:nvSpPr>
            <p:spPr bwMode="auto">
              <a:xfrm>
                <a:off x="2909472" y="1671174"/>
                <a:ext cx="1184042"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Sync, Store</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Share</a:t>
                </a:r>
              </a:p>
            </p:txBody>
          </p:sp>
          <p:pic>
            <p:nvPicPr>
              <p:cNvPr id="39"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8882" y="1219070"/>
                <a:ext cx="1573909" cy="157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a:spLocks noChangeArrowheads="1"/>
              </p:cNvSpPr>
              <p:nvPr/>
            </p:nvSpPr>
            <p:spPr bwMode="auto">
              <a:xfrm>
                <a:off x="4907552" y="1663956"/>
                <a:ext cx="1393395" cy="615553"/>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2000" dirty="0">
                    <a:solidFill>
                      <a:schemeClr val="bg1"/>
                    </a:solidFill>
                    <a:effectLst>
                      <a:outerShdw blurRad="50800" dist="38100" dir="2700000" algn="tl" rotWithShape="0">
                        <a:prstClr val="black">
                          <a:alpha val="40000"/>
                        </a:prstClr>
                      </a:outerShdw>
                    </a:effectLst>
                  </a:rPr>
                  <a:t>Publish Apps</a:t>
                </a:r>
                <a:br>
                  <a:rPr lang="en-US" sz="2000" dirty="0">
                    <a:solidFill>
                      <a:schemeClr val="bg1"/>
                    </a:solidFill>
                    <a:effectLst>
                      <a:outerShdw blurRad="50800" dist="38100" dir="2700000" algn="tl" rotWithShape="0">
                        <a:prstClr val="black">
                          <a:alpha val="40000"/>
                        </a:prstClr>
                      </a:outerShdw>
                    </a:effectLst>
                  </a:rPr>
                </a:br>
                <a:r>
                  <a:rPr lang="en-US" sz="2000" dirty="0">
                    <a:solidFill>
                      <a:schemeClr val="bg1"/>
                    </a:solidFill>
                    <a:effectLst>
                      <a:outerShdw blurRad="50800" dist="38100" dir="2700000" algn="tl" rotWithShape="0">
                        <a:prstClr val="black">
                          <a:alpha val="40000"/>
                        </a:prstClr>
                      </a:outerShdw>
                    </a:effectLst>
                  </a:rPr>
                  <a:t>&amp; Websites</a:t>
                </a:r>
              </a:p>
            </p:txBody>
          </p:sp>
        </p:grpSp>
      </p:grpSp>
      <p:sp>
        <p:nvSpPr>
          <p:cNvPr id="45" name="TextBox 5"/>
          <p:cNvSpPr txBox="1">
            <a:spLocks noChangeArrowheads="1"/>
          </p:cNvSpPr>
          <p:nvPr/>
        </p:nvSpPr>
        <p:spPr bwMode="auto">
          <a:xfrm>
            <a:off x="420231" y="3556000"/>
            <a:ext cx="65598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sz="2800" dirty="0" smtClean="0">
                <a:solidFill>
                  <a:srgbClr val="FFFFFF"/>
                </a:solidFill>
                <a:latin typeface="Adobe Clean Light" pitchFamily="34" charset="0"/>
              </a:rPr>
              <a:t>New Photoshop and Muse features, </a:t>
            </a:r>
            <a:br>
              <a:rPr lang="en-US" sz="2800" dirty="0" smtClean="0">
                <a:solidFill>
                  <a:srgbClr val="FFFFFF"/>
                </a:solidFill>
                <a:latin typeface="Adobe Clean Light" pitchFamily="34" charset="0"/>
              </a:rPr>
            </a:br>
            <a:r>
              <a:rPr lang="en-US" sz="2800" dirty="0" smtClean="0">
                <a:solidFill>
                  <a:srgbClr val="FFFFFF"/>
                </a:solidFill>
                <a:latin typeface="Adobe Clean Light" pitchFamily="34" charset="0"/>
              </a:rPr>
              <a:t>desktop sync, and Creative Cloud Training </a:t>
            </a:r>
          </a:p>
        </p:txBody>
      </p:sp>
      <p:sp>
        <p:nvSpPr>
          <p:cNvPr id="47" name="Rectangle 5"/>
          <p:cNvSpPr>
            <a:spLocks noChangeArrowheads="1"/>
          </p:cNvSpPr>
          <p:nvPr/>
        </p:nvSpPr>
        <p:spPr bwMode="auto">
          <a:xfrm>
            <a:off x="4583338" y="1127056"/>
            <a:ext cx="2059583" cy="1841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sp>
        <p:nvSpPr>
          <p:cNvPr id="33793" name="Title 1"/>
          <p:cNvSpPr>
            <a:spLocks noGrp="1"/>
          </p:cNvSpPr>
          <p:nvPr>
            <p:ph type="title"/>
          </p:nvPr>
        </p:nvSpPr>
        <p:spPr/>
        <p:txBody>
          <a:bodyPr>
            <a:normAutofit fontScale="90000"/>
          </a:bodyPr>
          <a:lstStyle/>
          <a:p>
            <a:r>
              <a:rPr lang="en-US" smtClean="0"/>
              <a:t>Major Additions Since April 2012 Launch</a:t>
            </a:r>
          </a:p>
        </p:txBody>
      </p:sp>
    </p:spTree>
    <p:extLst>
      <p:ext uri="{BB962C8B-B14F-4D97-AF65-F5344CB8AC3E}">
        <p14:creationId xmlns:p14="http://schemas.microsoft.com/office/powerpoint/2010/main" val="32559625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D6BB1ED2-CA16-4C28-98AB-D73085E5AF4D}" type="slidenum">
              <a:rPr lang="en-US" sz="800">
                <a:solidFill>
                  <a:srgbClr val="FFFFFF"/>
                </a:solidFill>
              </a:rPr>
              <a:pPr eaLnBrk="1" hangingPunct="1"/>
              <a:t>21</a:t>
            </a:fld>
            <a:endParaRPr lang="en-US" sz="800">
              <a:solidFill>
                <a:srgbClr val="FFFFFF"/>
              </a:solidFill>
            </a:endParaRPr>
          </a:p>
        </p:txBody>
      </p:sp>
      <p:sp>
        <p:nvSpPr>
          <p:cNvPr id="4" name="TextBox 3"/>
          <p:cNvSpPr txBox="1"/>
          <p:nvPr/>
        </p:nvSpPr>
        <p:spPr>
          <a:xfrm>
            <a:off x="355600" y="1028700"/>
            <a:ext cx="8356600" cy="830997"/>
          </a:xfrm>
          <a:prstGeom prst="rect">
            <a:avLst/>
          </a:prstGeom>
          <a:noFill/>
        </p:spPr>
        <p:txBody>
          <a:bodyPr>
            <a:spAutoFit/>
          </a:bodyPr>
          <a:lstStyle/>
          <a:p>
            <a:pPr>
              <a:defRPr/>
            </a:pPr>
            <a:r>
              <a:rPr lang="en-US" sz="2400" dirty="0" smtClean="0">
                <a:solidFill>
                  <a:prstClr val="white"/>
                </a:solidFill>
                <a:latin typeface="Adobe Clean Light" pitchFamily="34" charset="0"/>
                <a:ea typeface="ＭＳ Ｐゴシック" charset="0"/>
                <a:cs typeface="ＭＳ Ｐゴシック" charset="0"/>
              </a:rPr>
              <a:t>At </a:t>
            </a:r>
            <a:r>
              <a:rPr lang="en-US" sz="2400" b="1" dirty="0" smtClean="0">
                <a:solidFill>
                  <a:prstClr val="white"/>
                </a:solidFill>
                <a:latin typeface="Adobe Clean Light" pitchFamily="34" charset="0"/>
                <a:ea typeface="ＭＳ Ｐゴシック" charset="0"/>
                <a:cs typeface="ＭＳ Ｐゴシック" charset="0"/>
              </a:rPr>
              <a:t>19:00 CET on December 11, </a:t>
            </a:r>
            <a:r>
              <a:rPr lang="en-US" sz="2400" b="1" dirty="0">
                <a:solidFill>
                  <a:prstClr val="white"/>
                </a:solidFill>
                <a:latin typeface="Adobe Clean Light" pitchFamily="34" charset="0"/>
                <a:ea typeface="ＭＳ Ｐゴシック" charset="0"/>
                <a:cs typeface="ＭＳ Ｐゴシック" charset="0"/>
              </a:rPr>
              <a:t>2012 </a:t>
            </a:r>
            <a:r>
              <a:rPr lang="en-US" sz="2400" dirty="0">
                <a:solidFill>
                  <a:prstClr val="white"/>
                </a:solidFill>
                <a:latin typeface="Adobe Clean Light" pitchFamily="34" charset="0"/>
                <a:ea typeface="ＭＳ Ｐゴシック" charset="0"/>
                <a:cs typeface="ＭＳ Ｐゴシック" charset="0"/>
              </a:rPr>
              <a:t>Adobe will announce and ship these </a:t>
            </a:r>
            <a:r>
              <a:rPr lang="en-US" sz="2400" dirty="0" smtClean="0">
                <a:solidFill>
                  <a:prstClr val="white"/>
                </a:solidFill>
                <a:latin typeface="Adobe Clean Light" pitchFamily="34" charset="0"/>
                <a:ea typeface="ＭＳ Ｐゴシック" charset="0"/>
                <a:cs typeface="ＭＳ Ｐゴシック" charset="0"/>
              </a:rPr>
              <a:t>exclusive </a:t>
            </a:r>
            <a:r>
              <a:rPr lang="en-US" sz="2400" dirty="0">
                <a:solidFill>
                  <a:prstClr val="white"/>
                </a:solidFill>
                <a:latin typeface="Adobe Clean Light" pitchFamily="34" charset="0"/>
                <a:ea typeface="ＭＳ Ｐゴシック" charset="0"/>
                <a:cs typeface="ＭＳ Ｐゴシック" charset="0"/>
              </a:rPr>
              <a:t>additions to Creative Cloud</a:t>
            </a:r>
            <a:r>
              <a:rPr lang="en-US" sz="2400" dirty="0" smtClean="0">
                <a:solidFill>
                  <a:prstClr val="white"/>
                </a:solidFill>
                <a:latin typeface="Adobe Clean Light" pitchFamily="34" charset="0"/>
                <a:ea typeface="ＭＳ Ｐゴシック" charset="0"/>
                <a:cs typeface="ＭＳ Ｐゴシック" charset="0"/>
              </a:rPr>
              <a:t>:</a:t>
            </a:r>
            <a:endParaRPr lang="en-US" sz="2400" dirty="0">
              <a:solidFill>
                <a:prstClr val="white"/>
              </a:solidFill>
              <a:latin typeface="Adobe Clean Light" pitchFamily="34" charset="0"/>
              <a:ea typeface="ＭＳ Ｐゴシック" charset="0"/>
              <a:cs typeface="ＭＳ Ｐゴシック" charset="0"/>
            </a:endParaRPr>
          </a:p>
        </p:txBody>
      </p:sp>
      <p:grpSp>
        <p:nvGrpSpPr>
          <p:cNvPr id="14" name="Group 13"/>
          <p:cNvGrpSpPr/>
          <p:nvPr/>
        </p:nvGrpSpPr>
        <p:grpSpPr>
          <a:xfrm>
            <a:off x="279400" y="2108200"/>
            <a:ext cx="2788157" cy="1269596"/>
            <a:chOff x="279400" y="2032000"/>
            <a:chExt cx="2788157" cy="1269596"/>
          </a:xfrm>
        </p:grpSpPr>
        <p:sp>
          <p:nvSpPr>
            <p:cNvPr id="5" name="Rectangle 4"/>
            <p:cNvSpPr/>
            <p:nvPr/>
          </p:nvSpPr>
          <p:spPr>
            <a:xfrm>
              <a:off x="279400" y="2032000"/>
              <a:ext cx="2788157" cy="1269596"/>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r>
                <a:rPr lang="en-US" dirty="0">
                  <a:solidFill>
                    <a:prstClr val="white"/>
                  </a:solidFill>
                  <a:latin typeface="Adobe Clean Light" pitchFamily="34" charset="0"/>
                  <a:ea typeface="ＭＳ Ｐゴシック" charset="0"/>
                  <a:cs typeface="ＭＳ Ｐゴシック" charset="0"/>
                </a:rPr>
                <a:t>A major set of new </a:t>
              </a:r>
              <a:r>
                <a:rPr lang="en-US" dirty="0">
                  <a:solidFill>
                    <a:prstClr val="white"/>
                  </a:solidFill>
                  <a:latin typeface="Adobe Clean"/>
                  <a:ea typeface="ＭＳ Ｐゴシック" charset="0"/>
                  <a:cs typeface="ＭＳ Ｐゴシック" charset="0"/>
                </a:rPr>
                <a:t>Photoshop</a:t>
              </a:r>
              <a:r>
                <a:rPr lang="en-US" dirty="0">
                  <a:solidFill>
                    <a:prstClr val="white"/>
                  </a:solidFill>
                  <a:latin typeface="Adobe Clean Light" pitchFamily="34" charset="0"/>
                  <a:ea typeface="ＭＳ Ｐゴシック" charset="0"/>
                  <a:cs typeface="ＭＳ Ｐゴシック" charset="0"/>
                </a:rPr>
                <a:t> features</a:t>
              </a:r>
            </a:p>
          </p:txBody>
        </p:sp>
        <p:sp>
          <p:nvSpPr>
            <p:cNvPr id="13" name="TextBox 12"/>
            <p:cNvSpPr txBox="1"/>
            <p:nvPr/>
          </p:nvSpPr>
          <p:spPr>
            <a:xfrm>
              <a:off x="279400" y="2260600"/>
              <a:ext cx="511679" cy="830997"/>
            </a:xfrm>
            <a:prstGeom prst="rect">
              <a:avLst/>
            </a:prstGeom>
            <a:noFill/>
          </p:spPr>
          <p:txBody>
            <a:bodyPr wrap="none" rtlCol="0">
              <a:spAutoFit/>
            </a:bodyPr>
            <a:lstStyle/>
            <a:p>
              <a:r>
                <a:rPr lang="en-US" sz="4800" dirty="0" smtClean="0">
                  <a:solidFill>
                    <a:srgbClr val="0070C0"/>
                  </a:solidFill>
                  <a:latin typeface="Adobe Clean Light" pitchFamily="34" charset="0"/>
                </a:rPr>
                <a:t>1</a:t>
              </a:r>
              <a:endParaRPr lang="en-US" sz="4800" dirty="0">
                <a:solidFill>
                  <a:srgbClr val="0070C0"/>
                </a:solidFill>
                <a:latin typeface="Adobe Clean Light" pitchFamily="34" charset="0"/>
              </a:endParaRPr>
            </a:p>
          </p:txBody>
        </p:sp>
      </p:grpSp>
      <p:grpSp>
        <p:nvGrpSpPr>
          <p:cNvPr id="15" name="Group 14"/>
          <p:cNvGrpSpPr/>
          <p:nvPr/>
        </p:nvGrpSpPr>
        <p:grpSpPr>
          <a:xfrm>
            <a:off x="3187700" y="2108200"/>
            <a:ext cx="2790661" cy="1269596"/>
            <a:chOff x="3187700" y="2032000"/>
            <a:chExt cx="2790661" cy="1269596"/>
          </a:xfrm>
        </p:grpSpPr>
        <p:sp>
          <p:nvSpPr>
            <p:cNvPr id="8" name="Rectangle 7"/>
            <p:cNvSpPr/>
            <p:nvPr/>
          </p:nvSpPr>
          <p:spPr>
            <a:xfrm>
              <a:off x="3190204" y="2032000"/>
              <a:ext cx="2788157" cy="1269596"/>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r>
                <a:rPr lang="en-US" dirty="0">
                  <a:solidFill>
                    <a:prstClr val="white"/>
                  </a:solidFill>
                  <a:latin typeface="Adobe Clean Light" pitchFamily="34" charset="0"/>
                  <a:ea typeface="ＭＳ Ｐゴシック" charset="0"/>
                  <a:cs typeface="ＭＳ Ｐゴシック" charset="0"/>
                </a:rPr>
                <a:t>New </a:t>
              </a:r>
              <a:r>
                <a:rPr lang="en-US" dirty="0">
                  <a:solidFill>
                    <a:prstClr val="white"/>
                  </a:solidFill>
                  <a:latin typeface="Adobe Clean"/>
                  <a:ea typeface="ＭＳ Ｐゴシック" charset="0"/>
                  <a:cs typeface="ＭＳ Ｐゴシック" charset="0"/>
                </a:rPr>
                <a:t>Adobe Muse </a:t>
              </a:r>
              <a:r>
                <a:rPr lang="en-US" dirty="0">
                  <a:solidFill>
                    <a:prstClr val="white"/>
                  </a:solidFill>
                  <a:latin typeface="Adobe Clean Light" pitchFamily="34" charset="0"/>
                  <a:ea typeface="ＭＳ Ｐゴシック" charset="0"/>
                  <a:cs typeface="ＭＳ Ｐゴシック" charset="0"/>
                </a:rPr>
                <a:t>features to design mobile websites</a:t>
              </a:r>
            </a:p>
          </p:txBody>
        </p:sp>
        <p:sp>
          <p:nvSpPr>
            <p:cNvPr id="16" name="TextBox 15"/>
            <p:cNvSpPr txBox="1"/>
            <p:nvPr/>
          </p:nvSpPr>
          <p:spPr>
            <a:xfrm>
              <a:off x="3187700" y="2260600"/>
              <a:ext cx="511679" cy="830997"/>
            </a:xfrm>
            <a:prstGeom prst="rect">
              <a:avLst/>
            </a:prstGeom>
            <a:noFill/>
          </p:spPr>
          <p:txBody>
            <a:bodyPr wrap="none" rtlCol="0">
              <a:spAutoFit/>
            </a:bodyPr>
            <a:lstStyle/>
            <a:p>
              <a:r>
                <a:rPr lang="en-US" sz="4800" dirty="0" smtClean="0">
                  <a:solidFill>
                    <a:srgbClr val="0070C0"/>
                  </a:solidFill>
                  <a:latin typeface="Adobe Clean Light" pitchFamily="34" charset="0"/>
                </a:rPr>
                <a:t>2</a:t>
              </a:r>
              <a:endParaRPr lang="en-US" sz="4800" dirty="0">
                <a:solidFill>
                  <a:srgbClr val="0070C0"/>
                </a:solidFill>
                <a:latin typeface="Adobe Clean Light" pitchFamily="34" charset="0"/>
              </a:endParaRPr>
            </a:p>
          </p:txBody>
        </p:sp>
      </p:grpSp>
      <p:grpSp>
        <p:nvGrpSpPr>
          <p:cNvPr id="21" name="Group 20"/>
          <p:cNvGrpSpPr/>
          <p:nvPr/>
        </p:nvGrpSpPr>
        <p:grpSpPr>
          <a:xfrm>
            <a:off x="6083300" y="2108200"/>
            <a:ext cx="2806700" cy="1269596"/>
            <a:chOff x="6083300" y="2032000"/>
            <a:chExt cx="2806700" cy="1269596"/>
          </a:xfrm>
        </p:grpSpPr>
        <p:sp>
          <p:nvSpPr>
            <p:cNvPr id="9" name="Rectangle 8"/>
            <p:cNvSpPr/>
            <p:nvPr/>
          </p:nvSpPr>
          <p:spPr>
            <a:xfrm>
              <a:off x="6101843" y="2032000"/>
              <a:ext cx="2788157" cy="1269596"/>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r>
                <a:rPr lang="en-US" dirty="0">
                  <a:solidFill>
                    <a:prstClr val="white"/>
                  </a:solidFill>
                  <a:latin typeface="Adobe Clean"/>
                  <a:ea typeface="ＭＳ Ｐゴシック" charset="0"/>
                  <a:cs typeface="ＭＳ Ｐゴシック" charset="0"/>
                </a:rPr>
                <a:t>Desktop sync </a:t>
              </a:r>
              <a:r>
                <a:rPr lang="en-US" dirty="0">
                  <a:solidFill>
                    <a:prstClr val="white"/>
                  </a:solidFill>
                  <a:latin typeface="Adobe Clean Light" pitchFamily="34" charset="0"/>
                  <a:ea typeface="ＭＳ Ｐゴシック" charset="0"/>
                  <a:cs typeface="ＭＳ Ｐゴシック" charset="0"/>
                </a:rPr>
                <a:t>and </a:t>
              </a:r>
              <a:r>
                <a:rPr lang="en-US" dirty="0">
                  <a:solidFill>
                    <a:prstClr val="white"/>
                  </a:solidFill>
                  <a:latin typeface="Adobe Clean"/>
                  <a:ea typeface="ＭＳ Ｐゴシック" charset="0"/>
                  <a:cs typeface="ＭＳ Ｐゴシック" charset="0"/>
                </a:rPr>
                <a:t>collaborative sharing</a:t>
              </a:r>
            </a:p>
          </p:txBody>
        </p:sp>
        <p:sp>
          <p:nvSpPr>
            <p:cNvPr id="17" name="TextBox 16"/>
            <p:cNvSpPr txBox="1"/>
            <p:nvPr/>
          </p:nvSpPr>
          <p:spPr>
            <a:xfrm>
              <a:off x="6083300" y="2260600"/>
              <a:ext cx="511679" cy="830997"/>
            </a:xfrm>
            <a:prstGeom prst="rect">
              <a:avLst/>
            </a:prstGeom>
            <a:noFill/>
          </p:spPr>
          <p:txBody>
            <a:bodyPr wrap="none" rtlCol="0">
              <a:spAutoFit/>
            </a:bodyPr>
            <a:lstStyle/>
            <a:p>
              <a:r>
                <a:rPr lang="en-US" sz="4800" dirty="0" smtClean="0">
                  <a:solidFill>
                    <a:srgbClr val="0070C0"/>
                  </a:solidFill>
                  <a:latin typeface="Adobe Clean Light" pitchFamily="34" charset="0"/>
                </a:rPr>
                <a:t>3</a:t>
              </a:r>
              <a:endParaRPr lang="en-US" sz="4800" dirty="0">
                <a:solidFill>
                  <a:srgbClr val="0070C0"/>
                </a:solidFill>
                <a:latin typeface="Adobe Clean Light" pitchFamily="34" charset="0"/>
              </a:endParaRPr>
            </a:p>
          </p:txBody>
        </p:sp>
      </p:grpSp>
      <p:grpSp>
        <p:nvGrpSpPr>
          <p:cNvPr id="22" name="Group 21"/>
          <p:cNvGrpSpPr/>
          <p:nvPr/>
        </p:nvGrpSpPr>
        <p:grpSpPr>
          <a:xfrm>
            <a:off x="1738696" y="3480204"/>
            <a:ext cx="2788157" cy="1269596"/>
            <a:chOff x="279400" y="3404004"/>
            <a:chExt cx="2788157" cy="1269596"/>
          </a:xfrm>
        </p:grpSpPr>
        <p:sp>
          <p:nvSpPr>
            <p:cNvPr id="10" name="Rectangle 9"/>
            <p:cNvSpPr/>
            <p:nvPr/>
          </p:nvSpPr>
          <p:spPr>
            <a:xfrm>
              <a:off x="279400" y="3404004"/>
              <a:ext cx="2788157" cy="1269596"/>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r>
                <a:rPr lang="en-US" dirty="0">
                  <a:solidFill>
                    <a:prstClr val="white"/>
                  </a:solidFill>
                  <a:latin typeface="Adobe Clean"/>
                  <a:ea typeface="ＭＳ Ｐゴシック" charset="0"/>
                  <a:cs typeface="ＭＳ Ｐゴシック" charset="0"/>
                </a:rPr>
                <a:t>New Creative</a:t>
              </a:r>
              <a:br>
                <a:rPr lang="en-US" dirty="0">
                  <a:solidFill>
                    <a:prstClr val="white"/>
                  </a:solidFill>
                  <a:latin typeface="Adobe Clean"/>
                  <a:ea typeface="ＭＳ Ｐゴシック" charset="0"/>
                  <a:cs typeface="ＭＳ Ｐゴシック" charset="0"/>
                </a:rPr>
              </a:br>
              <a:r>
                <a:rPr lang="en-US" dirty="0">
                  <a:solidFill>
                    <a:prstClr val="white"/>
                  </a:solidFill>
                  <a:latin typeface="Adobe Clean"/>
                  <a:ea typeface="ＭＳ Ｐゴシック" charset="0"/>
                  <a:cs typeface="ＭＳ Ｐゴシック" charset="0"/>
                </a:rPr>
                <a:t>Cloud Training</a:t>
              </a:r>
            </a:p>
          </p:txBody>
        </p:sp>
        <p:sp>
          <p:nvSpPr>
            <p:cNvPr id="18" name="TextBox 17"/>
            <p:cNvSpPr txBox="1"/>
            <p:nvPr/>
          </p:nvSpPr>
          <p:spPr>
            <a:xfrm>
              <a:off x="279400" y="3632200"/>
              <a:ext cx="511679" cy="830997"/>
            </a:xfrm>
            <a:prstGeom prst="rect">
              <a:avLst/>
            </a:prstGeom>
            <a:noFill/>
          </p:spPr>
          <p:txBody>
            <a:bodyPr wrap="none" rtlCol="0">
              <a:spAutoFit/>
            </a:bodyPr>
            <a:lstStyle/>
            <a:p>
              <a:r>
                <a:rPr lang="en-US" sz="4800" dirty="0" smtClean="0">
                  <a:solidFill>
                    <a:srgbClr val="0070C0"/>
                  </a:solidFill>
                  <a:latin typeface="Adobe Clean Light" pitchFamily="34" charset="0"/>
                </a:rPr>
                <a:t>4</a:t>
              </a:r>
              <a:endParaRPr lang="en-US" sz="4800" dirty="0">
                <a:solidFill>
                  <a:srgbClr val="0070C0"/>
                </a:solidFill>
                <a:latin typeface="Adobe Clean Light" pitchFamily="34" charset="0"/>
              </a:endParaRPr>
            </a:p>
          </p:txBody>
        </p:sp>
      </p:grpSp>
      <p:grpSp>
        <p:nvGrpSpPr>
          <p:cNvPr id="23" name="Group 22"/>
          <p:cNvGrpSpPr/>
          <p:nvPr/>
        </p:nvGrpSpPr>
        <p:grpSpPr>
          <a:xfrm>
            <a:off x="4646996" y="3480204"/>
            <a:ext cx="2790661" cy="1269596"/>
            <a:chOff x="3187700" y="3404004"/>
            <a:chExt cx="2790661" cy="1269596"/>
          </a:xfrm>
        </p:grpSpPr>
        <p:sp>
          <p:nvSpPr>
            <p:cNvPr id="11" name="Rectangle 10"/>
            <p:cNvSpPr/>
            <p:nvPr/>
          </p:nvSpPr>
          <p:spPr>
            <a:xfrm>
              <a:off x="3190204" y="3404004"/>
              <a:ext cx="2788157" cy="1269596"/>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r>
                <a:rPr lang="en-US" dirty="0" smtClean="0">
                  <a:solidFill>
                    <a:prstClr val="white"/>
                  </a:solidFill>
                  <a:latin typeface="Adobe Clean"/>
                  <a:ea typeface="ＭＳ Ｐゴシック" charset="0"/>
                  <a:cs typeface="ＭＳ Ｐゴシック" charset="0"/>
                </a:rPr>
                <a:t>Creative</a:t>
              </a:r>
              <a:r>
                <a:rPr lang="en-US" dirty="0">
                  <a:solidFill>
                    <a:prstClr val="white"/>
                  </a:solidFill>
                  <a:latin typeface="Adobe Clean"/>
                  <a:ea typeface="ＭＳ Ｐゴシック" charset="0"/>
                  <a:cs typeface="ＭＳ Ｐゴシック" charset="0"/>
                </a:rPr>
                <a:t> </a:t>
              </a:r>
              <a:r>
                <a:rPr lang="en-US" dirty="0" smtClean="0">
                  <a:solidFill>
                    <a:prstClr val="white"/>
                  </a:solidFill>
                  <a:latin typeface="Adobe Clean"/>
                  <a:ea typeface="ＭＳ Ｐゴシック" charset="0"/>
                  <a:cs typeface="ＭＳ Ｐゴシック" charset="0"/>
                </a:rPr>
                <a:t>Cloud </a:t>
              </a:r>
              <a:br>
                <a:rPr lang="en-US" dirty="0" smtClean="0">
                  <a:solidFill>
                    <a:prstClr val="white"/>
                  </a:solidFill>
                  <a:latin typeface="Adobe Clean"/>
                  <a:ea typeface="ＭＳ Ｐゴシック" charset="0"/>
                  <a:cs typeface="ＭＳ Ｐゴシック" charset="0"/>
                </a:rPr>
              </a:br>
              <a:r>
                <a:rPr lang="en-US" dirty="0" smtClean="0">
                  <a:solidFill>
                    <a:prstClr val="white"/>
                  </a:solidFill>
                  <a:latin typeface="Adobe Clean"/>
                  <a:ea typeface="ＭＳ Ｐゴシック" charset="0"/>
                  <a:cs typeface="ＭＳ Ｐゴシック" charset="0"/>
                </a:rPr>
                <a:t>for teams</a:t>
              </a:r>
              <a:endParaRPr lang="en-US" dirty="0">
                <a:solidFill>
                  <a:prstClr val="white"/>
                </a:solidFill>
                <a:latin typeface="Adobe Clean"/>
                <a:ea typeface="ＭＳ Ｐゴシック" charset="0"/>
                <a:cs typeface="ＭＳ Ｐゴシック" charset="0"/>
              </a:endParaRPr>
            </a:p>
          </p:txBody>
        </p:sp>
        <p:sp>
          <p:nvSpPr>
            <p:cNvPr id="19" name="TextBox 18"/>
            <p:cNvSpPr txBox="1"/>
            <p:nvPr/>
          </p:nvSpPr>
          <p:spPr>
            <a:xfrm>
              <a:off x="3187700" y="3632200"/>
              <a:ext cx="511679" cy="830997"/>
            </a:xfrm>
            <a:prstGeom prst="rect">
              <a:avLst/>
            </a:prstGeom>
            <a:noFill/>
          </p:spPr>
          <p:txBody>
            <a:bodyPr wrap="none" rtlCol="0">
              <a:spAutoFit/>
            </a:bodyPr>
            <a:lstStyle/>
            <a:p>
              <a:r>
                <a:rPr lang="en-US" sz="4800" dirty="0" smtClean="0">
                  <a:solidFill>
                    <a:srgbClr val="0070C0"/>
                  </a:solidFill>
                  <a:latin typeface="Adobe Clean Light" pitchFamily="34" charset="0"/>
                </a:rPr>
                <a:t>5</a:t>
              </a:r>
              <a:endParaRPr lang="en-US" sz="4800" dirty="0">
                <a:solidFill>
                  <a:srgbClr val="0070C0"/>
                </a:solidFill>
                <a:latin typeface="Adobe Clean Light" pitchFamily="34" charset="0"/>
              </a:endParaRPr>
            </a:p>
          </p:txBody>
        </p:sp>
      </p:grpSp>
      <p:sp>
        <p:nvSpPr>
          <p:cNvPr id="27" name="Rectangle 5"/>
          <p:cNvSpPr>
            <a:spLocks noChangeArrowheads="1"/>
          </p:cNvSpPr>
          <p:nvPr/>
        </p:nvSpPr>
        <p:spPr bwMode="auto">
          <a:xfrm>
            <a:off x="0" y="190500"/>
            <a:ext cx="9144000" cy="558800"/>
          </a:xfrm>
          <a:prstGeom prst="rect">
            <a:avLst/>
          </a:prstGeom>
          <a:gradFill flip="none" rotWithShape="1">
            <a:gsLst>
              <a:gs pos="0">
                <a:srgbClr val="37434D">
                  <a:shade val="67500"/>
                  <a:satMod val="115000"/>
                </a:srgbClr>
              </a:gs>
              <a:gs pos="100000">
                <a:srgbClr val="37434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latin typeface="Adobe Clean"/>
              <a:ea typeface="ＭＳ Ｐゴシック" pitchFamily="-111" charset="-128"/>
            </a:endParaRPr>
          </a:p>
        </p:txBody>
      </p:sp>
      <p:sp>
        <p:nvSpPr>
          <p:cNvPr id="35841" name="Title 1"/>
          <p:cNvSpPr>
            <a:spLocks noGrp="1"/>
          </p:cNvSpPr>
          <p:nvPr>
            <p:ph type="title"/>
          </p:nvPr>
        </p:nvSpPr>
        <p:spPr/>
        <p:txBody>
          <a:bodyPr>
            <a:normAutofit fontScale="90000"/>
          </a:bodyPr>
          <a:lstStyle/>
          <a:p>
            <a:r>
              <a:rPr lang="en-US" dirty="0" smtClean="0"/>
              <a:t>News Announcements for December 11, 2012</a:t>
            </a:r>
          </a:p>
        </p:txBody>
      </p:sp>
    </p:spTree>
    <p:extLst>
      <p:ext uri="{BB962C8B-B14F-4D97-AF65-F5344CB8AC3E}">
        <p14:creationId xmlns:p14="http://schemas.microsoft.com/office/powerpoint/2010/main" val="354770276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1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2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3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4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066AA5EA-2A33-4565-9396-D6DF033EF1EB}" type="slidenum">
              <a:rPr lang="en-US" sz="800">
                <a:solidFill>
                  <a:srgbClr val="FFFFFF"/>
                </a:solidFill>
              </a:rPr>
              <a:pPr eaLnBrk="1" hangingPunct="1"/>
              <a:t>22</a:t>
            </a:fld>
            <a:endParaRPr lang="en-US" sz="800">
              <a:solidFill>
                <a:srgbClr val="FFFFFF"/>
              </a:solidFill>
            </a:endParaRPr>
          </a:p>
        </p:txBody>
      </p:sp>
      <p:graphicFrame>
        <p:nvGraphicFramePr>
          <p:cNvPr id="8" name="Group 15"/>
          <p:cNvGraphicFramePr>
            <a:graphicFrameLocks noGrp="1"/>
          </p:cNvGraphicFramePr>
          <p:nvPr>
            <p:extLst>
              <p:ext uri="{D42A27DB-BD31-4B8C-83A1-F6EECF244321}">
                <p14:modId xmlns:p14="http://schemas.microsoft.com/office/powerpoint/2010/main" val="3204152155"/>
              </p:ext>
            </p:extLst>
          </p:nvPr>
        </p:nvGraphicFramePr>
        <p:xfrm>
          <a:off x="234950" y="1503873"/>
          <a:ext cx="8743950" cy="3425189"/>
        </p:xfrm>
        <a:graphic>
          <a:graphicData uri="http://schemas.openxmlformats.org/drawingml/2006/table">
            <a:tbl>
              <a:tblPr>
                <a:tableStyleId>{2D5ABB26-0587-4C30-8999-92F81FD0307C}</a:tableStyleId>
              </a:tblPr>
              <a:tblGrid>
                <a:gridCol w="2762250"/>
                <a:gridCol w="2755900"/>
                <a:gridCol w="3225800"/>
              </a:tblGrid>
              <a:tr h="641350">
                <a:tc>
                  <a:txBody>
                    <a:bodyPr/>
                    <a:lstStyle/>
                    <a:p>
                      <a:pPr marL="0" marR="0" lvl="0" indent="0" algn="l" defTabSz="914400" rtl="0" eaLnBrk="1" fontAlgn="base" latinLnBrk="0" hangingPunct="1">
                        <a:lnSpc>
                          <a:spcPct val="100000"/>
                        </a:lnSpc>
                        <a:spcBef>
                          <a:spcPct val="0"/>
                        </a:spcBef>
                        <a:spcAft>
                          <a:spcPct val="0"/>
                        </a:spcAft>
                        <a:buClr>
                          <a:srgbClr val="FBB034"/>
                        </a:buClr>
                        <a:buSzPct val="69000"/>
                        <a:buFont typeface="Wingdings" pitchFamily="2" charset="2"/>
                        <a:buNone/>
                        <a:tabLst>
                          <a:tab pos="914400" algn="l"/>
                        </a:tabLst>
                      </a:pPr>
                      <a:r>
                        <a:rPr kumimoji="0" lang="en-US" sz="1700" u="none" strike="noStrike" cap="none" normalizeH="0" baseline="0" dirty="0" smtClean="0">
                          <a:ln>
                            <a:noFill/>
                          </a:ln>
                          <a:solidFill>
                            <a:srgbClr val="00B0F0"/>
                          </a:solidFill>
                          <a:effectLst/>
                          <a:sym typeface="Adobe Clean Bold" charset="0"/>
                        </a:rPr>
                        <a:t>WORK SMART</a:t>
                      </a:r>
                      <a:endParaRPr kumimoji="0" lang="en-US" sz="1700" b="1" i="0" u="none" strike="noStrike" cap="none" normalizeH="0" baseline="0" dirty="0" smtClean="0">
                        <a:ln>
                          <a:noFill/>
                        </a:ln>
                        <a:solidFill>
                          <a:srgbClr val="00B0F0"/>
                        </a:solidFill>
                        <a:effectLst/>
                        <a:latin typeface="Adobe Clean Bold" charset="0"/>
                        <a:ea typeface="Adobe Clean Bold" charset="0"/>
                        <a:cs typeface="Adobe Clean Bold" charset="0"/>
                        <a:sym typeface="Adobe Clean Bold" charset="0"/>
                      </a:endParaRPr>
                    </a:p>
                  </a:txBody>
                  <a:tcPr marL="50800" marR="50800" marT="50800" marB="50800" anchor="ctr" horzOverflow="overflow"/>
                </a:tc>
                <a:tc>
                  <a:txBody>
                    <a:bodyPr/>
                    <a:lstStyle/>
                    <a:p>
                      <a:pPr marL="0" marR="0" lvl="0" indent="0" algn="l" defTabSz="914400" rtl="0" eaLnBrk="1" fontAlgn="base" latinLnBrk="0" hangingPunct="1">
                        <a:lnSpc>
                          <a:spcPct val="100000"/>
                        </a:lnSpc>
                        <a:spcBef>
                          <a:spcPct val="0"/>
                        </a:spcBef>
                        <a:spcAft>
                          <a:spcPct val="0"/>
                        </a:spcAft>
                        <a:buClr>
                          <a:srgbClr val="FBB034"/>
                        </a:buClr>
                        <a:buSzPct val="69000"/>
                        <a:buFont typeface="Wingdings" pitchFamily="2" charset="2"/>
                        <a:buNone/>
                        <a:tabLst>
                          <a:tab pos="914400" algn="l"/>
                        </a:tabLst>
                      </a:pPr>
                      <a:r>
                        <a:rPr kumimoji="0" lang="en-US" sz="1700" u="none" strike="noStrike" cap="none" normalizeH="0" baseline="0" dirty="0" smtClean="0">
                          <a:ln>
                            <a:noFill/>
                          </a:ln>
                          <a:solidFill>
                            <a:srgbClr val="00B0F0"/>
                          </a:solidFill>
                          <a:effectLst/>
                          <a:sym typeface="Adobe Clean Bold" charset="0"/>
                        </a:rPr>
                        <a:t>CREATE FLUIDLY</a:t>
                      </a:r>
                      <a:endParaRPr kumimoji="0" lang="en-US" sz="1700" b="1" i="0" u="none" strike="noStrike" cap="none" normalizeH="0" baseline="0" dirty="0" smtClean="0">
                        <a:ln>
                          <a:noFill/>
                        </a:ln>
                        <a:solidFill>
                          <a:srgbClr val="00B0F0"/>
                        </a:solidFill>
                        <a:effectLst/>
                        <a:latin typeface="Adobe Clean Bold" charset="0"/>
                        <a:ea typeface="Adobe Clean Bold" charset="0"/>
                        <a:cs typeface="Adobe Clean Bold" charset="0"/>
                        <a:sym typeface="Adobe Clean Bold" charset="0"/>
                      </a:endParaRPr>
                    </a:p>
                  </a:txBody>
                  <a:tcPr marL="50800" marR="50800" marT="50800" marB="50800" anchor="ctr" horzOverflow="overflow"/>
                </a:tc>
                <a:tc>
                  <a:txBody>
                    <a:bodyPr/>
                    <a:lstStyle/>
                    <a:p>
                      <a:pPr marL="0" marR="0" lvl="0" indent="0" algn="l" defTabSz="914400" rtl="0" eaLnBrk="1" fontAlgn="base" latinLnBrk="0" hangingPunct="1">
                        <a:lnSpc>
                          <a:spcPct val="100000"/>
                        </a:lnSpc>
                        <a:spcBef>
                          <a:spcPct val="0"/>
                        </a:spcBef>
                        <a:spcAft>
                          <a:spcPct val="0"/>
                        </a:spcAft>
                        <a:buClr>
                          <a:srgbClr val="FBB034"/>
                        </a:buClr>
                        <a:buSzPct val="69000"/>
                        <a:buFont typeface="Wingdings" pitchFamily="2" charset="2"/>
                        <a:buNone/>
                        <a:tabLst>
                          <a:tab pos="914400" algn="l"/>
                        </a:tabLst>
                      </a:pPr>
                      <a:r>
                        <a:rPr kumimoji="0" lang="en-US" sz="1700" u="none" strike="noStrike" cap="none" normalizeH="0" baseline="0" dirty="0" smtClean="0">
                          <a:ln>
                            <a:noFill/>
                          </a:ln>
                          <a:solidFill>
                            <a:srgbClr val="00B0F0"/>
                          </a:solidFill>
                          <a:effectLst/>
                          <a:sym typeface="Adobe Clean Bold" charset="0"/>
                        </a:rPr>
                        <a:t>DESIGN AMAZING 3D ARTWORK</a:t>
                      </a:r>
                      <a:endParaRPr kumimoji="0" lang="en-US" sz="1700" b="1" i="0" u="none" strike="noStrike" cap="none" normalizeH="0" baseline="0" dirty="0" smtClean="0">
                        <a:ln>
                          <a:noFill/>
                        </a:ln>
                        <a:solidFill>
                          <a:srgbClr val="00B0F0"/>
                        </a:solidFill>
                        <a:effectLst/>
                        <a:latin typeface="Adobe Clean Bold" charset="0"/>
                        <a:ea typeface="Adobe Clean Bold" charset="0"/>
                        <a:cs typeface="Adobe Clean Bold" charset="0"/>
                        <a:sym typeface="Adobe Clean Bold" charset="0"/>
                      </a:endParaRPr>
                    </a:p>
                  </a:txBody>
                  <a:tcPr marL="50800" marR="50800" marT="50800" marB="50800" anchor="ctr" horzOverflow="overflow"/>
                </a:tc>
              </a:tr>
              <a:tr h="2117725">
                <a:tc>
                  <a:txBody>
                    <a:bodyPr/>
                    <a:lstStyle/>
                    <a:p>
                      <a:pPr marL="177800" marR="0" lvl="0" indent="-177800" algn="l" defTabSz="914400" rtl="0" eaLnBrk="1" fontAlgn="base" latinLnBrk="0" hangingPunct="1">
                        <a:lnSpc>
                          <a:spcPct val="100000"/>
                        </a:lnSpc>
                        <a:spcBef>
                          <a:spcPct val="0"/>
                        </a:spcBef>
                        <a:spcAft>
                          <a:spcPts val="1200"/>
                        </a:spcAft>
                        <a:buClrTx/>
                        <a:buSzPct val="80000"/>
                        <a:buFont typeface="Wingdings" pitchFamily="2" charset="2"/>
                        <a:buChar char="§"/>
                        <a:tabLst>
                          <a:tab pos="914400" algn="l"/>
                          <a:tab pos="914400" algn="l"/>
                          <a:tab pos="914400" algn="l"/>
                        </a:tabLst>
                      </a:pPr>
                      <a:r>
                        <a:rPr kumimoji="0" lang="en-US" sz="1700" u="none" strike="noStrike" cap="none" normalizeH="0" baseline="0" dirty="0" smtClean="0">
                          <a:ln>
                            <a:noFill/>
                          </a:ln>
                          <a:solidFill>
                            <a:schemeClr val="bg1"/>
                          </a:solidFill>
                          <a:effectLst/>
                          <a:sym typeface="Adobe Clean" pitchFamily="34" charset="0"/>
                        </a:rPr>
                        <a:t>Smart Object support for Blur Gallery </a:t>
                      </a:r>
                    </a:p>
                    <a:p>
                      <a:pPr marL="177800" marR="0" lvl="0" indent="-177800" algn="l" defTabSz="914400" rtl="0" eaLnBrk="1" fontAlgn="base" latinLnBrk="0" hangingPunct="1">
                        <a:lnSpc>
                          <a:spcPct val="100000"/>
                        </a:lnSpc>
                        <a:spcBef>
                          <a:spcPct val="0"/>
                        </a:spcBef>
                        <a:spcAft>
                          <a:spcPts val="1200"/>
                        </a:spcAft>
                        <a:buClrTx/>
                        <a:buSzPct val="80000"/>
                        <a:buFont typeface="Wingdings" pitchFamily="2" charset="2"/>
                        <a:buChar char="§"/>
                        <a:tabLst>
                          <a:tab pos="914400" algn="l"/>
                          <a:tab pos="914400" algn="l"/>
                          <a:tab pos="914400" algn="l"/>
                        </a:tabLst>
                      </a:pPr>
                      <a:r>
                        <a:rPr kumimoji="0" lang="en-US" sz="1700" u="none" strike="noStrike" cap="none" normalizeH="0" baseline="0" dirty="0" smtClean="0">
                          <a:ln>
                            <a:noFill/>
                          </a:ln>
                          <a:solidFill>
                            <a:schemeClr val="bg1"/>
                          </a:solidFill>
                          <a:effectLst/>
                          <a:sym typeface="Adobe Clean" pitchFamily="34" charset="0"/>
                        </a:rPr>
                        <a:t>Smart Object support for </a:t>
                      </a:r>
                      <a:r>
                        <a:rPr kumimoji="0" lang="en-US" sz="1700" u="none" strike="noStrike" cap="none" normalizeH="0" baseline="0" dirty="0" err="1" smtClean="0">
                          <a:ln>
                            <a:noFill/>
                          </a:ln>
                          <a:solidFill>
                            <a:schemeClr val="bg1"/>
                          </a:solidFill>
                          <a:effectLst/>
                          <a:sym typeface="Adobe Clean" pitchFamily="34" charset="0"/>
                        </a:rPr>
                        <a:t>Liquify</a:t>
                      </a:r>
                      <a:endParaRPr kumimoji="0" lang="en-US" sz="1700" u="none" strike="noStrike" cap="none" normalizeH="0" baseline="0" dirty="0" smtClean="0">
                        <a:ln>
                          <a:noFill/>
                        </a:ln>
                        <a:solidFill>
                          <a:schemeClr val="bg1"/>
                        </a:solidFill>
                        <a:effectLst/>
                        <a:sym typeface="Adobe Clean" pitchFamily="34" charset="0"/>
                      </a:endParaRPr>
                    </a:p>
                    <a:p>
                      <a:pPr marL="177800" marR="0" lvl="0" indent="-177800" algn="l" defTabSz="914400" rtl="0" eaLnBrk="1" fontAlgn="base" latinLnBrk="0" hangingPunct="1">
                        <a:lnSpc>
                          <a:spcPct val="100000"/>
                        </a:lnSpc>
                        <a:spcBef>
                          <a:spcPct val="0"/>
                        </a:spcBef>
                        <a:spcAft>
                          <a:spcPts val="1200"/>
                        </a:spcAft>
                        <a:buClrTx/>
                        <a:buSzPct val="80000"/>
                        <a:buFont typeface="Wingdings" pitchFamily="2" charset="2"/>
                        <a:buChar char="§"/>
                        <a:tabLst>
                          <a:tab pos="914400" algn="l"/>
                          <a:tab pos="914400" algn="l"/>
                          <a:tab pos="914400" algn="l"/>
                        </a:tabLst>
                      </a:pPr>
                      <a:r>
                        <a:rPr kumimoji="0" lang="en-US" sz="1700" u="none" strike="noStrike" cap="none" normalizeH="0" baseline="0" dirty="0" smtClean="0">
                          <a:ln>
                            <a:noFill/>
                          </a:ln>
                          <a:solidFill>
                            <a:schemeClr val="bg1"/>
                          </a:solidFill>
                          <a:effectLst/>
                          <a:sym typeface="Adobe Clean" pitchFamily="34" charset="0"/>
                        </a:rPr>
                        <a:t>Conditional Actions</a:t>
                      </a:r>
                    </a:p>
                    <a:p>
                      <a:pPr marL="177800" marR="0" lvl="0" indent="-177800" algn="l" defTabSz="914400" rtl="0" eaLnBrk="1" fontAlgn="base" latinLnBrk="0" hangingPunct="1">
                        <a:lnSpc>
                          <a:spcPct val="100000"/>
                        </a:lnSpc>
                        <a:spcBef>
                          <a:spcPct val="0"/>
                        </a:spcBef>
                        <a:spcAft>
                          <a:spcPts val="1200"/>
                        </a:spcAft>
                        <a:buClrTx/>
                        <a:buSzPct val="80000"/>
                        <a:buFont typeface="Wingdings" pitchFamily="2" charset="2"/>
                        <a:buChar char="§"/>
                        <a:tabLst>
                          <a:tab pos="914400" algn="l"/>
                          <a:tab pos="914400" algn="l"/>
                          <a:tab pos="914400" algn="l"/>
                        </a:tabLst>
                      </a:pPr>
                      <a:r>
                        <a:rPr kumimoji="0" lang="en-US" sz="1700" u="none" strike="noStrike" cap="none" normalizeH="0" baseline="0" dirty="0" smtClean="0">
                          <a:ln>
                            <a:noFill/>
                          </a:ln>
                          <a:solidFill>
                            <a:schemeClr val="bg1"/>
                          </a:solidFill>
                          <a:effectLst/>
                          <a:sym typeface="Adobe Clean" pitchFamily="34" charset="0"/>
                        </a:rPr>
                        <a:t>New workflow timesavers</a:t>
                      </a:r>
                    </a:p>
                    <a:p>
                      <a:pPr marL="177800" marR="0" lvl="0" indent="-177800" algn="l" defTabSz="914400" rtl="0" eaLnBrk="1" fontAlgn="base" latinLnBrk="0" hangingPunct="1">
                        <a:lnSpc>
                          <a:spcPct val="100000"/>
                        </a:lnSpc>
                        <a:spcBef>
                          <a:spcPct val="0"/>
                        </a:spcBef>
                        <a:spcAft>
                          <a:spcPts val="1200"/>
                        </a:spcAft>
                        <a:buClrTx/>
                        <a:buSzPct val="80000"/>
                        <a:buFont typeface="Wingdings" pitchFamily="2" charset="2"/>
                        <a:buChar char="§"/>
                        <a:tabLst>
                          <a:tab pos="914400" algn="l"/>
                          <a:tab pos="914400" algn="l"/>
                          <a:tab pos="914400" algn="l"/>
                        </a:tabLst>
                        <a:defRPr/>
                      </a:pPr>
                      <a:r>
                        <a:rPr lang="en-US" sz="1700" kern="1200" baseline="0" dirty="0" smtClean="0">
                          <a:solidFill>
                            <a:srgbClr val="FFFFFF"/>
                          </a:solidFill>
                          <a:latin typeface="+mn-lt"/>
                          <a:ea typeface="+mn-ea"/>
                          <a:cs typeface="+mn-cs"/>
                        </a:rPr>
                        <a:t>Pen Tool enhancement</a:t>
                      </a:r>
                      <a:endParaRPr kumimoji="0" lang="en-US" sz="1700" u="none" strike="noStrike" cap="none" normalizeH="0" baseline="0" dirty="0" smtClean="0">
                        <a:ln>
                          <a:noFill/>
                        </a:ln>
                        <a:solidFill>
                          <a:srgbClr val="FFFFFF"/>
                        </a:solidFill>
                        <a:effectLst/>
                        <a:sym typeface="Adobe Clean" pitchFamily="34" charset="0"/>
                      </a:endParaRPr>
                    </a:p>
                  </a:txBody>
                  <a:tcPr marL="50800" marR="50800" marT="50800" marB="50800" horzOverflow="overflow"/>
                </a:tc>
                <a:tc>
                  <a:txBody>
                    <a:bodyPr/>
                    <a:lstStyle/>
                    <a:p>
                      <a:pPr marL="177800" marR="0" lvl="0" indent="-177800" algn="l" defTabSz="914400" rtl="0" eaLnBrk="1" fontAlgn="base" latinLnBrk="0" hangingPunct="1">
                        <a:lnSpc>
                          <a:spcPct val="100000"/>
                        </a:lnSpc>
                        <a:spcBef>
                          <a:spcPct val="0"/>
                        </a:spcBef>
                        <a:spcAft>
                          <a:spcPts val="1200"/>
                        </a:spcAft>
                        <a:buClrTx/>
                        <a:buSzPct val="80000"/>
                        <a:buFont typeface="Wingdings" pitchFamily="2" charset="2"/>
                        <a:buChar char="§"/>
                        <a:tabLst>
                          <a:tab pos="914400" algn="l"/>
                          <a:tab pos="914400" algn="l"/>
                          <a:tab pos="914400" algn="l"/>
                          <a:tab pos="914400" algn="l"/>
                        </a:tabLst>
                        <a:defRPr/>
                      </a:pPr>
                      <a:r>
                        <a:rPr kumimoji="0" lang="en-US" sz="1700" u="none" strike="noStrike" cap="none" normalizeH="0" baseline="0" dirty="0" err="1" smtClean="0">
                          <a:ln>
                            <a:noFill/>
                          </a:ln>
                          <a:solidFill>
                            <a:schemeClr val="bg1"/>
                          </a:solidFill>
                          <a:effectLst/>
                          <a:sym typeface="Adobe Clean" pitchFamily="34" charset="0"/>
                        </a:rPr>
                        <a:t>HiDPI</a:t>
                      </a:r>
                      <a:r>
                        <a:rPr kumimoji="0" lang="en-US" sz="1700" u="none" strike="noStrike" cap="none" normalizeH="0" baseline="0" dirty="0" smtClean="0">
                          <a:ln>
                            <a:noFill/>
                          </a:ln>
                          <a:solidFill>
                            <a:schemeClr val="bg1"/>
                          </a:solidFill>
                          <a:effectLst/>
                          <a:sym typeface="Adobe Clean" pitchFamily="34" charset="0"/>
                        </a:rPr>
                        <a:t> and Retina display support *</a:t>
                      </a:r>
                    </a:p>
                    <a:p>
                      <a:pPr marL="177800" marR="0" lvl="0" indent="-177800" algn="l" defTabSz="914400" rtl="0" eaLnBrk="1" fontAlgn="base" latinLnBrk="0" hangingPunct="1">
                        <a:lnSpc>
                          <a:spcPct val="100000"/>
                        </a:lnSpc>
                        <a:spcBef>
                          <a:spcPct val="0"/>
                        </a:spcBef>
                        <a:spcAft>
                          <a:spcPts val="1200"/>
                        </a:spcAft>
                        <a:buClrTx/>
                        <a:buSzPct val="80000"/>
                        <a:buFont typeface="Wingdings" pitchFamily="2" charset="2"/>
                        <a:buChar char="§"/>
                        <a:tabLst>
                          <a:tab pos="914400" algn="l"/>
                          <a:tab pos="914400" algn="l"/>
                          <a:tab pos="914400" algn="l"/>
                          <a:tab pos="914400" algn="l"/>
                        </a:tabLst>
                      </a:pPr>
                      <a:r>
                        <a:rPr lang="en-US" sz="1700" dirty="0" smtClean="0">
                          <a:solidFill>
                            <a:schemeClr val="bg1"/>
                          </a:solidFill>
                        </a:rPr>
                        <a:t>CSS export for text and shape</a:t>
                      </a:r>
                      <a:r>
                        <a:rPr lang="en-US" sz="1700" baseline="0" dirty="0" smtClean="0">
                          <a:solidFill>
                            <a:schemeClr val="bg1"/>
                          </a:solidFill>
                        </a:rPr>
                        <a:t> </a:t>
                      </a:r>
                      <a:r>
                        <a:rPr lang="en-US" sz="1700" dirty="0" smtClean="0">
                          <a:solidFill>
                            <a:schemeClr val="bg1"/>
                          </a:solidFill>
                        </a:rPr>
                        <a:t>styling </a:t>
                      </a:r>
                    </a:p>
                    <a:p>
                      <a:pPr marL="177800" marR="0" lvl="0" indent="-177800" algn="l" defTabSz="914400" rtl="0" eaLnBrk="1" fontAlgn="base" latinLnBrk="0" hangingPunct="1">
                        <a:lnSpc>
                          <a:spcPct val="100000"/>
                        </a:lnSpc>
                        <a:spcBef>
                          <a:spcPct val="0"/>
                        </a:spcBef>
                        <a:spcAft>
                          <a:spcPts val="1200"/>
                        </a:spcAft>
                        <a:buClrTx/>
                        <a:buSzPct val="80000"/>
                        <a:buFont typeface="Wingdings" pitchFamily="2" charset="2"/>
                        <a:buChar char="§"/>
                        <a:tabLst>
                          <a:tab pos="914400" algn="l"/>
                          <a:tab pos="914400" algn="l"/>
                          <a:tab pos="914400" algn="l"/>
                          <a:tab pos="914400" algn="l"/>
                        </a:tabLst>
                      </a:pPr>
                      <a:r>
                        <a:rPr lang="en-US" sz="1700" dirty="0" smtClean="0">
                          <a:solidFill>
                            <a:srgbClr val="FFFFFF"/>
                          </a:solidFill>
                        </a:rPr>
                        <a:t>Import color</a:t>
                      </a:r>
                      <a:r>
                        <a:rPr lang="en-US" sz="1700" baseline="0" dirty="0" smtClean="0">
                          <a:solidFill>
                            <a:srgbClr val="FFFFFF"/>
                          </a:solidFill>
                        </a:rPr>
                        <a:t> swatches</a:t>
                      </a:r>
                      <a:r>
                        <a:rPr lang="en-US" sz="1700" dirty="0" smtClean="0">
                          <a:solidFill>
                            <a:srgbClr val="FFFFFF"/>
                          </a:solidFill>
                        </a:rPr>
                        <a:t> from CSS and HTML files</a:t>
                      </a:r>
                      <a:endParaRPr kumimoji="0" lang="en-US" sz="1700" u="none" strike="noStrike" cap="none" normalizeH="0" baseline="0" dirty="0" smtClean="0">
                        <a:ln>
                          <a:noFill/>
                        </a:ln>
                        <a:solidFill>
                          <a:srgbClr val="FFFFFF"/>
                        </a:solidFill>
                        <a:effectLst/>
                        <a:sym typeface="Adobe Clean" pitchFamily="34" charset="0"/>
                      </a:endParaRPr>
                    </a:p>
                    <a:p>
                      <a:pPr marL="177800" marR="0" lvl="0" indent="-177800" algn="l" defTabSz="914400" rtl="0" eaLnBrk="1" fontAlgn="base" latinLnBrk="0" hangingPunct="1">
                        <a:lnSpc>
                          <a:spcPct val="100000"/>
                        </a:lnSpc>
                        <a:spcBef>
                          <a:spcPct val="0"/>
                        </a:spcBef>
                        <a:spcAft>
                          <a:spcPts val="1200"/>
                        </a:spcAft>
                        <a:buClrTx/>
                        <a:buSzPct val="80000"/>
                        <a:buFont typeface="Wingdings" pitchFamily="2" charset="2"/>
                        <a:buChar char="§"/>
                        <a:tabLst>
                          <a:tab pos="914400" algn="l"/>
                          <a:tab pos="914400" algn="l"/>
                          <a:tab pos="914400" algn="l"/>
                          <a:tab pos="914400" algn="l"/>
                        </a:tabLst>
                      </a:pPr>
                      <a:r>
                        <a:rPr kumimoji="0" lang="en-US" sz="1700" u="none" strike="noStrike" cap="none" normalizeH="0" baseline="0" dirty="0" smtClean="0">
                          <a:ln>
                            <a:noFill/>
                          </a:ln>
                          <a:solidFill>
                            <a:schemeClr val="bg1"/>
                          </a:solidFill>
                          <a:effectLst/>
                          <a:sym typeface="Adobe Clean" pitchFamily="34" charset="0"/>
                        </a:rPr>
                        <a:t>Support for larger JPEGs</a:t>
                      </a:r>
                    </a:p>
                    <a:p>
                      <a:pPr marL="177800" marR="0" lvl="0" indent="-177800" algn="l" defTabSz="914400" rtl="0" eaLnBrk="1" fontAlgn="base" latinLnBrk="0" hangingPunct="1">
                        <a:lnSpc>
                          <a:spcPct val="100000"/>
                        </a:lnSpc>
                        <a:spcBef>
                          <a:spcPct val="0"/>
                        </a:spcBef>
                        <a:spcAft>
                          <a:spcPts val="1200"/>
                        </a:spcAft>
                        <a:buClrTx/>
                        <a:buSzPct val="80000"/>
                        <a:buFont typeface="Wingdings" pitchFamily="2" charset="2"/>
                        <a:buChar char="§"/>
                        <a:tabLst>
                          <a:tab pos="914400" algn="l"/>
                          <a:tab pos="914400" algn="l"/>
                          <a:tab pos="914400" algn="l"/>
                          <a:tab pos="914400" algn="l"/>
                        </a:tabLst>
                      </a:pPr>
                      <a:r>
                        <a:rPr kumimoji="0" lang="en-US" sz="1700" u="none" strike="noStrike" cap="none" normalizeH="0" baseline="0" dirty="0" smtClean="0">
                          <a:ln>
                            <a:noFill/>
                          </a:ln>
                          <a:solidFill>
                            <a:schemeClr val="bg1"/>
                          </a:solidFill>
                          <a:effectLst/>
                          <a:sym typeface="Adobe Clean" pitchFamily="34" charset="0"/>
                        </a:rPr>
                        <a:t>Default type styles</a:t>
                      </a:r>
                    </a:p>
                  </a:txBody>
                  <a:tcPr marL="50800" marR="50800" marT="50800" marB="50800" horzOverflow="overflow"/>
                </a:tc>
                <a:tc>
                  <a:txBody>
                    <a:bodyPr/>
                    <a:lstStyle/>
                    <a:p>
                      <a:pPr marL="177800" marR="0" lvl="0" indent="-177800" algn="l" defTabSz="914400" rtl="0" eaLnBrk="1" fontAlgn="base" latinLnBrk="0" hangingPunct="1">
                        <a:lnSpc>
                          <a:spcPct val="100000"/>
                        </a:lnSpc>
                        <a:spcBef>
                          <a:spcPct val="0"/>
                        </a:spcBef>
                        <a:spcAft>
                          <a:spcPts val="1200"/>
                        </a:spcAft>
                        <a:buClrTx/>
                        <a:buSzPct val="80000"/>
                        <a:buFont typeface="Wingdings" pitchFamily="2" charset="2"/>
                        <a:buChar char="§"/>
                        <a:tabLst>
                          <a:tab pos="914400" algn="l"/>
                          <a:tab pos="914400" algn="l"/>
                          <a:tab pos="914400" algn="l"/>
                        </a:tabLst>
                      </a:pPr>
                      <a:r>
                        <a:rPr kumimoji="0" lang="en-US" sz="1700" u="none" strike="noStrike" cap="none" normalizeH="0" baseline="0" dirty="0" smtClean="0">
                          <a:ln>
                            <a:noFill/>
                          </a:ln>
                          <a:solidFill>
                            <a:schemeClr val="bg1"/>
                          </a:solidFill>
                          <a:effectLst/>
                          <a:sym typeface="Adobe Clean" pitchFamily="34" charset="0"/>
                        </a:rPr>
                        <a:t>Improved 3D effects</a:t>
                      </a:r>
                    </a:p>
                    <a:p>
                      <a:pPr marL="177800" marR="0" lvl="0" indent="-177800" algn="l" defTabSz="914400" rtl="0" eaLnBrk="1" fontAlgn="base" latinLnBrk="0" hangingPunct="1">
                        <a:lnSpc>
                          <a:spcPct val="100000"/>
                        </a:lnSpc>
                        <a:spcBef>
                          <a:spcPct val="0"/>
                        </a:spcBef>
                        <a:spcAft>
                          <a:spcPts val="1200"/>
                        </a:spcAft>
                        <a:buClrTx/>
                        <a:buSzPct val="80000"/>
                        <a:buFont typeface="Wingdings" pitchFamily="2" charset="2"/>
                        <a:buChar char="§"/>
                        <a:tabLst>
                          <a:tab pos="914400" algn="l"/>
                          <a:tab pos="914400" algn="l"/>
                          <a:tab pos="914400" algn="l"/>
                        </a:tabLst>
                      </a:pPr>
                      <a:r>
                        <a:rPr kumimoji="0" lang="en-US" sz="1700" u="none" strike="noStrike" cap="none" normalizeH="0" baseline="0" dirty="0" smtClean="0">
                          <a:ln>
                            <a:noFill/>
                          </a:ln>
                          <a:solidFill>
                            <a:schemeClr val="bg1"/>
                          </a:solidFill>
                          <a:effectLst/>
                          <a:sym typeface="Adobe Clean" pitchFamily="34" charset="0"/>
                        </a:rPr>
                        <a:t>Image-based lighting enhancements</a:t>
                      </a:r>
                    </a:p>
                    <a:p>
                      <a:pPr marL="177800" marR="0" lvl="0" indent="-177800" algn="l" defTabSz="914400" rtl="0" eaLnBrk="1" fontAlgn="base" latinLnBrk="0" hangingPunct="1">
                        <a:lnSpc>
                          <a:spcPct val="100000"/>
                        </a:lnSpc>
                        <a:spcBef>
                          <a:spcPct val="0"/>
                        </a:spcBef>
                        <a:spcAft>
                          <a:spcPts val="1200"/>
                        </a:spcAft>
                        <a:buClrTx/>
                        <a:buSzPct val="80000"/>
                        <a:buFont typeface="Wingdings" pitchFamily="2" charset="2"/>
                        <a:buChar char="§"/>
                        <a:tabLst>
                          <a:tab pos="914400" algn="l"/>
                          <a:tab pos="914400" algn="l"/>
                          <a:tab pos="914400" algn="l"/>
                        </a:tabLst>
                      </a:pPr>
                      <a:r>
                        <a:rPr kumimoji="0" lang="en-US" sz="1700" u="none" strike="noStrike" cap="none" normalizeH="0" baseline="0" dirty="0" smtClean="0">
                          <a:ln>
                            <a:noFill/>
                          </a:ln>
                          <a:solidFill>
                            <a:schemeClr val="bg1"/>
                          </a:solidFill>
                          <a:effectLst/>
                          <a:sym typeface="Adobe Clean" pitchFamily="34" charset="0"/>
                        </a:rPr>
                        <a:t>Enhanced details for textures with normal map generation</a:t>
                      </a:r>
                      <a:endParaRPr kumimoji="0" lang="en-US" sz="1700" b="0" i="0" u="none" strike="noStrike" cap="none" normalizeH="0" baseline="0" dirty="0" smtClean="0">
                        <a:ln>
                          <a:noFill/>
                        </a:ln>
                        <a:solidFill>
                          <a:schemeClr val="bg1"/>
                        </a:solidFill>
                        <a:effectLst/>
                        <a:latin typeface="Adobe Clean" pitchFamily="34" charset="0"/>
                        <a:ea typeface="ヒラギノ角ゴ ProN W3" charset="0"/>
                        <a:cs typeface="ヒラギノ角ゴ ProN W3" charset="0"/>
                        <a:sym typeface="Adobe Clean" pitchFamily="34" charset="0"/>
                      </a:endParaRPr>
                    </a:p>
                  </a:txBody>
                  <a:tcPr marL="50800" marR="50800" marT="50800" marB="50800" horzOverflow="overflow"/>
                </a:tc>
              </a:tr>
            </a:tbl>
          </a:graphicData>
        </a:graphic>
      </p:graphicFrame>
      <p:sp>
        <p:nvSpPr>
          <p:cNvPr id="29" name="Rectangle 5"/>
          <p:cNvSpPr>
            <a:spLocks noChangeArrowheads="1"/>
          </p:cNvSpPr>
          <p:nvPr/>
        </p:nvSpPr>
        <p:spPr bwMode="auto">
          <a:xfrm>
            <a:off x="0" y="596900"/>
            <a:ext cx="9144000" cy="5588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grpSp>
        <p:nvGrpSpPr>
          <p:cNvPr id="26" name="Group 25"/>
          <p:cNvGrpSpPr/>
          <p:nvPr/>
        </p:nvGrpSpPr>
        <p:grpSpPr>
          <a:xfrm>
            <a:off x="287081" y="749299"/>
            <a:ext cx="4881267" cy="406401"/>
            <a:chOff x="1290380" y="1568302"/>
            <a:chExt cx="5799805" cy="482876"/>
          </a:xfrm>
        </p:grpSpPr>
        <p:grpSp>
          <p:nvGrpSpPr>
            <p:cNvPr id="23" name="Group 22"/>
            <p:cNvGrpSpPr/>
            <p:nvPr/>
          </p:nvGrpSpPr>
          <p:grpSpPr>
            <a:xfrm>
              <a:off x="2828327" y="1568304"/>
              <a:ext cx="1281354" cy="482872"/>
              <a:chOff x="2663097" y="1689778"/>
              <a:chExt cx="1611813" cy="60740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9112" b="33203"/>
              <a:stretch/>
            </p:blipFill>
            <p:spPr bwMode="auto">
              <a:xfrm>
                <a:off x="2663097" y="1689778"/>
                <a:ext cx="1611813" cy="60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3019926" y="1727426"/>
                <a:ext cx="963135"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Sync, Store</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&amp; Share</a:t>
                </a:r>
              </a:p>
            </p:txBody>
          </p:sp>
        </p:grpSp>
        <p:grpSp>
          <p:nvGrpSpPr>
            <p:cNvPr id="24" name="Group 23"/>
            <p:cNvGrpSpPr/>
            <p:nvPr/>
          </p:nvGrpSpPr>
          <p:grpSpPr>
            <a:xfrm>
              <a:off x="4337126" y="1568302"/>
              <a:ext cx="1251222" cy="482873"/>
              <a:chOff x="4848882" y="1694895"/>
              <a:chExt cx="1573909" cy="607406"/>
            </a:xfrm>
          </p:grpSpPr>
          <p:pic>
            <p:nvPicPr>
              <p:cNvPr id="11" name="Picture 17"/>
              <p:cNvPicPr>
                <a:picLocks noChangeAspect="1"/>
              </p:cNvPicPr>
              <p:nvPr/>
            </p:nvPicPr>
            <p:blipFill rotWithShape="1">
              <a:blip r:embed="rId4">
                <a:extLst>
                  <a:ext uri="{28A0092B-C50C-407E-A947-70E740481C1C}">
                    <a14:useLocalDpi xmlns:a14="http://schemas.microsoft.com/office/drawing/2010/main" val="0"/>
                  </a:ext>
                </a:extLst>
              </a:blip>
              <a:srcRect t="30174" b="31190"/>
              <a:stretch/>
            </p:blipFill>
            <p:spPr bwMode="auto">
              <a:xfrm>
                <a:off x="4848882" y="1694895"/>
                <a:ext cx="1573909" cy="60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5036429" y="1720207"/>
                <a:ext cx="1135636"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Publish Apps</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&amp; Websites</a:t>
                </a:r>
              </a:p>
            </p:txBody>
          </p:sp>
        </p:grpSp>
        <p:grpSp>
          <p:nvGrpSpPr>
            <p:cNvPr id="22" name="Group 21"/>
            <p:cNvGrpSpPr/>
            <p:nvPr/>
          </p:nvGrpSpPr>
          <p:grpSpPr>
            <a:xfrm>
              <a:off x="1290380" y="1568305"/>
              <a:ext cx="1324400" cy="482873"/>
              <a:chOff x="471899" y="1697140"/>
              <a:chExt cx="1665961" cy="607405"/>
            </a:xfrm>
          </p:grpSpPr>
          <p:pic>
            <p:nvPicPr>
              <p:cNvPr id="13" name="Picture 11"/>
              <p:cNvPicPr>
                <a:picLocks noChangeAspect="1"/>
              </p:cNvPicPr>
              <p:nvPr/>
            </p:nvPicPr>
            <p:blipFill rotWithShape="1">
              <a:blip r:embed="rId5">
                <a:extLst>
                  <a:ext uri="{28A0092B-C50C-407E-A947-70E740481C1C}">
                    <a14:useLocalDpi xmlns:a14="http://schemas.microsoft.com/office/drawing/2010/main" val="0"/>
                  </a:ext>
                </a:extLst>
              </a:blip>
              <a:srcRect t="31947" b="31593"/>
              <a:stretch/>
            </p:blipFill>
            <p:spPr bwMode="auto">
              <a:xfrm>
                <a:off x="471899" y="1697140"/>
                <a:ext cx="1665961" cy="60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779282" y="1744002"/>
                <a:ext cx="1049386"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The World</a:t>
                </a:r>
                <a:r>
                  <a:rPr lang="en-US" altLang="en-US" sz="1100" dirty="0">
                    <a:solidFill>
                      <a:schemeClr val="bg1"/>
                    </a:solidFill>
                    <a:effectLst>
                      <a:outerShdw blurRad="50800" dist="38100" dir="2700000" algn="tl" rotWithShape="0">
                        <a:prstClr val="black">
                          <a:alpha val="40000"/>
                        </a:prstClr>
                      </a:outerShdw>
                    </a:effectLst>
                  </a:rPr>
                  <a:t>’</a:t>
                </a:r>
                <a:r>
                  <a:rPr lang="en-US" sz="1100" dirty="0">
                    <a:solidFill>
                      <a:schemeClr val="bg1"/>
                    </a:solidFill>
                    <a:effectLst>
                      <a:outerShdw blurRad="50800" dist="38100" dir="2700000" algn="tl" rotWithShape="0">
                        <a:prstClr val="black">
                          <a:alpha val="40000"/>
                        </a:prstClr>
                      </a:outerShdw>
                    </a:effectLst>
                  </a:rPr>
                  <a:t>s</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Best Tools</a:t>
                </a:r>
              </a:p>
            </p:txBody>
          </p:sp>
        </p:grpSp>
        <p:grpSp>
          <p:nvGrpSpPr>
            <p:cNvPr id="25" name="Group 24"/>
            <p:cNvGrpSpPr/>
            <p:nvPr/>
          </p:nvGrpSpPr>
          <p:grpSpPr>
            <a:xfrm>
              <a:off x="5808833" y="1568302"/>
              <a:ext cx="1281352" cy="482873"/>
              <a:chOff x="6939003" y="1690157"/>
              <a:chExt cx="1611812" cy="607406"/>
            </a:xfrm>
          </p:grpSpPr>
          <p:pic>
            <p:nvPicPr>
              <p:cNvPr id="15" name="Picture 13"/>
              <p:cNvPicPr>
                <a:picLocks noChangeAspect="1"/>
              </p:cNvPicPr>
              <p:nvPr/>
            </p:nvPicPr>
            <p:blipFill rotWithShape="1">
              <a:blip r:embed="rId6">
                <a:extLst>
                  <a:ext uri="{28A0092B-C50C-407E-A947-70E740481C1C}">
                    <a14:useLocalDpi xmlns:a14="http://schemas.microsoft.com/office/drawing/2010/main" val="0"/>
                  </a:ext>
                </a:extLst>
              </a:blip>
              <a:srcRect t="29227" b="33089"/>
              <a:stretch/>
            </p:blipFill>
            <p:spPr bwMode="auto">
              <a:xfrm>
                <a:off x="6939003" y="1690157"/>
                <a:ext cx="1611812" cy="60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7239382" y="1732270"/>
                <a:ext cx="1011053"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Stay a</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Step Ahead</a:t>
                </a:r>
              </a:p>
            </p:txBody>
          </p:sp>
        </p:grpSp>
      </p:grpSp>
      <p:sp>
        <p:nvSpPr>
          <p:cNvPr id="30" name="Rectangle 5"/>
          <p:cNvSpPr>
            <a:spLocks noChangeArrowheads="1"/>
          </p:cNvSpPr>
          <p:nvPr/>
        </p:nvSpPr>
        <p:spPr bwMode="auto">
          <a:xfrm>
            <a:off x="171726" y="749300"/>
            <a:ext cx="3790674" cy="406400"/>
          </a:xfrm>
          <a:prstGeom prst="rect">
            <a:avLst/>
          </a:prstGeom>
          <a:solidFill>
            <a:srgbClr val="37434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sp>
        <p:nvSpPr>
          <p:cNvPr id="32" name="Rectangle 5"/>
          <p:cNvSpPr>
            <a:spLocks noChangeArrowheads="1"/>
          </p:cNvSpPr>
          <p:nvPr/>
        </p:nvSpPr>
        <p:spPr bwMode="auto">
          <a:xfrm>
            <a:off x="0" y="190500"/>
            <a:ext cx="9144000" cy="558800"/>
          </a:xfrm>
          <a:prstGeom prst="rect">
            <a:avLst/>
          </a:prstGeom>
          <a:gradFill flip="none" rotWithShape="1">
            <a:gsLst>
              <a:gs pos="0">
                <a:srgbClr val="37434D">
                  <a:shade val="67500"/>
                  <a:satMod val="115000"/>
                </a:srgbClr>
              </a:gs>
              <a:gs pos="100000">
                <a:srgbClr val="37434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sp>
        <p:nvSpPr>
          <p:cNvPr id="37889" name="Title 1"/>
          <p:cNvSpPr>
            <a:spLocks noGrp="1"/>
          </p:cNvSpPr>
          <p:nvPr>
            <p:ph type="title"/>
          </p:nvPr>
        </p:nvSpPr>
        <p:spPr/>
        <p:txBody>
          <a:bodyPr>
            <a:normAutofit fontScale="90000"/>
          </a:bodyPr>
          <a:lstStyle/>
          <a:p>
            <a:r>
              <a:rPr lang="en-US" dirty="0" smtClean="0"/>
              <a:t>Coming December 11: Major Set of New Photoshop Features</a:t>
            </a:r>
          </a:p>
        </p:txBody>
      </p:sp>
      <p:sp>
        <p:nvSpPr>
          <p:cNvPr id="2" name="TextBox 1"/>
          <p:cNvSpPr txBox="1"/>
          <p:nvPr/>
        </p:nvSpPr>
        <p:spPr>
          <a:xfrm>
            <a:off x="142507" y="5534028"/>
            <a:ext cx="2244434" cy="646331"/>
          </a:xfrm>
          <a:prstGeom prst="rect">
            <a:avLst/>
          </a:prstGeom>
          <a:noFill/>
        </p:spPr>
        <p:txBody>
          <a:bodyPr wrap="square" rtlCol="0">
            <a:spAutoFit/>
          </a:bodyPr>
          <a:lstStyle/>
          <a:p>
            <a:pPr marL="119063" indent="-119063"/>
            <a:r>
              <a:rPr lang="en-US" sz="1200" dirty="0" smtClean="0">
                <a:solidFill>
                  <a:schemeClr val="bg1"/>
                </a:solidFill>
              </a:rPr>
              <a:t>* Coming to Creative Cloud members first, but coming to all customers later this year</a:t>
            </a:r>
            <a:endParaRPr lang="en-US" sz="1200" dirty="0">
              <a:solidFill>
                <a:schemeClr val="bg1"/>
              </a:solidFill>
            </a:endParaRPr>
          </a:p>
        </p:txBody>
      </p:sp>
    </p:spTree>
    <p:extLst>
      <p:ext uri="{BB962C8B-B14F-4D97-AF65-F5344CB8AC3E}">
        <p14:creationId xmlns:p14="http://schemas.microsoft.com/office/powerpoint/2010/main" val="36735657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5"/>
          <p:cNvSpPr>
            <a:spLocks noChangeArrowheads="1"/>
          </p:cNvSpPr>
          <p:nvPr/>
        </p:nvSpPr>
        <p:spPr bwMode="auto">
          <a:xfrm>
            <a:off x="0" y="596900"/>
            <a:ext cx="9144000" cy="5588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sp>
        <p:nvSpPr>
          <p:cNvPr id="52" name="Rectangle 5"/>
          <p:cNvSpPr>
            <a:spLocks noChangeArrowheads="1"/>
          </p:cNvSpPr>
          <p:nvPr/>
        </p:nvSpPr>
        <p:spPr bwMode="auto">
          <a:xfrm>
            <a:off x="0" y="190500"/>
            <a:ext cx="9144000" cy="558800"/>
          </a:xfrm>
          <a:prstGeom prst="rect">
            <a:avLst/>
          </a:prstGeom>
          <a:gradFill flip="none" rotWithShape="1">
            <a:gsLst>
              <a:gs pos="0">
                <a:srgbClr val="37434D">
                  <a:shade val="67500"/>
                  <a:satMod val="115000"/>
                </a:srgbClr>
              </a:gs>
              <a:gs pos="100000">
                <a:srgbClr val="37434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sp>
        <p:nvSpPr>
          <p:cNvPr id="39937" name="Title 1"/>
          <p:cNvSpPr>
            <a:spLocks noGrp="1"/>
          </p:cNvSpPr>
          <p:nvPr>
            <p:ph type="title"/>
          </p:nvPr>
        </p:nvSpPr>
        <p:spPr/>
        <p:txBody>
          <a:bodyPr>
            <a:normAutofit fontScale="90000"/>
          </a:bodyPr>
          <a:lstStyle/>
          <a:p>
            <a:r>
              <a:rPr lang="en-US" dirty="0" smtClean="0"/>
              <a:t>Coming December 11: Adobe Muse Update</a:t>
            </a:r>
          </a:p>
        </p:txBody>
      </p:sp>
      <p:sp>
        <p:nvSpPr>
          <p:cNvPr id="3993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57DB04AE-C980-42B1-B05A-A754C689DAFA}" type="slidenum">
              <a:rPr lang="en-US" sz="800">
                <a:solidFill>
                  <a:srgbClr val="FFFFFF"/>
                </a:solidFill>
              </a:rPr>
              <a:pPr eaLnBrk="1" hangingPunct="1"/>
              <a:t>23</a:t>
            </a:fld>
            <a:endParaRPr lang="en-US" sz="800">
              <a:solidFill>
                <a:srgbClr val="FFFFFF"/>
              </a:solidFill>
            </a:endParaRPr>
          </a:p>
        </p:txBody>
      </p:sp>
      <p:sp>
        <p:nvSpPr>
          <p:cNvPr id="39939" name="TextBox 1"/>
          <p:cNvSpPr txBox="1">
            <a:spLocks noChangeArrowheads="1"/>
          </p:cNvSpPr>
          <p:nvPr/>
        </p:nvSpPr>
        <p:spPr bwMode="auto">
          <a:xfrm>
            <a:off x="292100" y="2105025"/>
            <a:ext cx="47879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marL="0" indent="0" eaLnBrk="1" hangingPunct="1">
              <a:spcBef>
                <a:spcPts val="600"/>
              </a:spcBef>
            </a:pPr>
            <a:r>
              <a:rPr lang="en-US" sz="2000" dirty="0">
                <a:solidFill>
                  <a:srgbClr val="FFFFFF"/>
                </a:solidFill>
              </a:rPr>
              <a:t>Design websites without writing code</a:t>
            </a:r>
          </a:p>
          <a:p>
            <a:pPr indent="-279400" eaLnBrk="1" hangingPunct="1">
              <a:spcBef>
                <a:spcPts val="600"/>
              </a:spcBef>
              <a:buClr>
                <a:srgbClr val="FFC000"/>
              </a:buClr>
              <a:buSzPct val="80000"/>
              <a:buFont typeface="Wingdings" pitchFamily="2" charset="2"/>
              <a:buChar char="§"/>
            </a:pPr>
            <a:r>
              <a:rPr lang="en-US" sz="1800" dirty="0">
                <a:solidFill>
                  <a:srgbClr val="FFFFFF"/>
                </a:solidFill>
              </a:rPr>
              <a:t>Complete design freedom</a:t>
            </a:r>
          </a:p>
          <a:p>
            <a:pPr indent="-279400" eaLnBrk="1" hangingPunct="1">
              <a:spcBef>
                <a:spcPts val="600"/>
              </a:spcBef>
              <a:buClr>
                <a:srgbClr val="FFC000"/>
              </a:buClr>
              <a:buSzPct val="80000"/>
              <a:buFont typeface="Wingdings" pitchFamily="2" charset="2"/>
              <a:buChar char="§"/>
            </a:pPr>
            <a:r>
              <a:rPr lang="en-US" sz="1800" dirty="0">
                <a:solidFill>
                  <a:schemeClr val="bg1"/>
                </a:solidFill>
              </a:rPr>
              <a:t>Low learning curve</a:t>
            </a:r>
          </a:p>
          <a:p>
            <a:pPr marL="0" indent="0" eaLnBrk="1" hangingPunct="1">
              <a:spcBef>
                <a:spcPts val="1200"/>
              </a:spcBef>
            </a:pPr>
            <a:r>
              <a:rPr lang="en-US" sz="2000" dirty="0">
                <a:solidFill>
                  <a:schemeClr val="bg1"/>
                </a:solidFill>
              </a:rPr>
              <a:t>E</a:t>
            </a:r>
            <a:r>
              <a:rPr lang="en-US" sz="2000" dirty="0" smtClean="0">
                <a:solidFill>
                  <a:schemeClr val="bg1"/>
                </a:solidFill>
              </a:rPr>
              <a:t>mbraced </a:t>
            </a:r>
            <a:r>
              <a:rPr lang="en-US" sz="2000" dirty="0">
                <a:solidFill>
                  <a:schemeClr val="bg1"/>
                </a:solidFill>
              </a:rPr>
              <a:t>by designers</a:t>
            </a:r>
          </a:p>
          <a:p>
            <a:pPr indent="-279400" eaLnBrk="1" hangingPunct="1">
              <a:spcBef>
                <a:spcPts val="600"/>
              </a:spcBef>
              <a:buClr>
                <a:srgbClr val="FFC000"/>
              </a:buClr>
              <a:buSzPct val="80000"/>
              <a:buFont typeface="Wingdings" pitchFamily="2" charset="2"/>
              <a:buChar char="§"/>
            </a:pPr>
            <a:r>
              <a:rPr lang="en-US" sz="1800" dirty="0">
                <a:solidFill>
                  <a:schemeClr val="bg1"/>
                </a:solidFill>
              </a:rPr>
              <a:t>40% of members have downloaded</a:t>
            </a:r>
          </a:p>
          <a:p>
            <a:pPr indent="-279400" eaLnBrk="1" hangingPunct="1">
              <a:spcBef>
                <a:spcPts val="600"/>
              </a:spcBef>
              <a:buClr>
                <a:srgbClr val="FFC000"/>
              </a:buClr>
              <a:buSzPct val="80000"/>
              <a:buFont typeface="Wingdings" pitchFamily="2" charset="2"/>
              <a:buChar char="§"/>
            </a:pPr>
            <a:r>
              <a:rPr lang="en-US" sz="1800" dirty="0">
                <a:solidFill>
                  <a:schemeClr val="bg1"/>
                </a:solidFill>
              </a:rPr>
              <a:t>30% of designers </a:t>
            </a:r>
            <a:r>
              <a:rPr lang="en-US" sz="1800" dirty="0" smtClean="0">
                <a:solidFill>
                  <a:schemeClr val="bg1"/>
                </a:solidFill>
              </a:rPr>
              <a:t>cite </a:t>
            </a:r>
            <a:r>
              <a:rPr lang="en-US" sz="1800" dirty="0">
                <a:solidFill>
                  <a:schemeClr val="bg1"/>
                </a:solidFill>
              </a:rPr>
              <a:t>Muse as major driver</a:t>
            </a:r>
          </a:p>
          <a:p>
            <a:pPr marL="0" indent="0" eaLnBrk="1" hangingPunct="1">
              <a:spcBef>
                <a:spcPts val="1200"/>
              </a:spcBef>
            </a:pPr>
            <a:r>
              <a:rPr lang="en-US" sz="2000" b="1" dirty="0" smtClean="0">
                <a:solidFill>
                  <a:srgbClr val="FFFFFF"/>
                </a:solidFill>
              </a:rPr>
              <a:t>August:</a:t>
            </a:r>
            <a:r>
              <a:rPr lang="en-US" sz="2000" dirty="0" smtClean="0">
                <a:solidFill>
                  <a:srgbClr val="FFFFFF"/>
                </a:solidFill>
              </a:rPr>
              <a:t> </a:t>
            </a:r>
            <a:r>
              <a:rPr lang="en-US" sz="2000" dirty="0">
                <a:solidFill>
                  <a:srgbClr val="FFFFFF"/>
                </a:solidFill>
              </a:rPr>
              <a:t>Built-in support for contact forms</a:t>
            </a:r>
          </a:p>
          <a:p>
            <a:pPr marL="0" indent="0" eaLnBrk="1" hangingPunct="1">
              <a:spcBef>
                <a:spcPts val="1200"/>
              </a:spcBef>
            </a:pPr>
            <a:r>
              <a:rPr lang="en-US" sz="2000" b="1" dirty="0" smtClean="0">
                <a:solidFill>
                  <a:srgbClr val="FFFFFF"/>
                </a:solidFill>
              </a:rPr>
              <a:t>December:</a:t>
            </a:r>
            <a:r>
              <a:rPr lang="en-US" sz="2000" dirty="0" smtClean="0">
                <a:solidFill>
                  <a:srgbClr val="FFFFFF"/>
                </a:solidFill>
              </a:rPr>
              <a:t> Create </a:t>
            </a:r>
            <a:r>
              <a:rPr lang="en-US" sz="2000" dirty="0">
                <a:solidFill>
                  <a:srgbClr val="FFFFFF"/>
                </a:solidFill>
              </a:rPr>
              <a:t>tablet and smartphone versions of a website</a:t>
            </a:r>
          </a:p>
        </p:txBody>
      </p:sp>
      <p:grpSp>
        <p:nvGrpSpPr>
          <p:cNvPr id="38" name="Group 37"/>
          <p:cNvGrpSpPr/>
          <p:nvPr/>
        </p:nvGrpSpPr>
        <p:grpSpPr>
          <a:xfrm>
            <a:off x="287081" y="749299"/>
            <a:ext cx="4881267" cy="406401"/>
            <a:chOff x="1290380" y="1568302"/>
            <a:chExt cx="5799805" cy="482876"/>
          </a:xfrm>
        </p:grpSpPr>
        <p:grpSp>
          <p:nvGrpSpPr>
            <p:cNvPr id="39" name="Group 38"/>
            <p:cNvGrpSpPr/>
            <p:nvPr/>
          </p:nvGrpSpPr>
          <p:grpSpPr>
            <a:xfrm>
              <a:off x="2828327" y="1568304"/>
              <a:ext cx="1281354" cy="482872"/>
              <a:chOff x="2663097" y="1689778"/>
              <a:chExt cx="1611813" cy="607405"/>
            </a:xfrm>
          </p:grpSpPr>
          <p:pic>
            <p:nvPicPr>
              <p:cNvPr id="49" name="Picture 48"/>
              <p:cNvPicPr>
                <a:picLocks noChangeAspect="1"/>
              </p:cNvPicPr>
              <p:nvPr/>
            </p:nvPicPr>
            <p:blipFill rotWithShape="1">
              <a:blip r:embed="rId3">
                <a:extLst>
                  <a:ext uri="{28A0092B-C50C-407E-A947-70E740481C1C}">
                    <a14:useLocalDpi xmlns:a14="http://schemas.microsoft.com/office/drawing/2010/main" val="0"/>
                  </a:ext>
                </a:extLst>
              </a:blip>
              <a:srcRect t="29112" b="33203"/>
              <a:stretch/>
            </p:blipFill>
            <p:spPr bwMode="auto">
              <a:xfrm>
                <a:off x="2663097" y="1689778"/>
                <a:ext cx="1611813" cy="60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p:cNvSpPr txBox="1">
                <a:spLocks noChangeArrowheads="1"/>
              </p:cNvSpPr>
              <p:nvPr/>
            </p:nvSpPr>
            <p:spPr bwMode="auto">
              <a:xfrm>
                <a:off x="3019926" y="1727426"/>
                <a:ext cx="963135"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Sync, Store</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&amp; Share</a:t>
                </a:r>
              </a:p>
            </p:txBody>
          </p:sp>
        </p:grpSp>
        <p:grpSp>
          <p:nvGrpSpPr>
            <p:cNvPr id="40" name="Group 39"/>
            <p:cNvGrpSpPr/>
            <p:nvPr/>
          </p:nvGrpSpPr>
          <p:grpSpPr>
            <a:xfrm>
              <a:off x="4337126" y="1568302"/>
              <a:ext cx="1251222" cy="482873"/>
              <a:chOff x="4848882" y="1694895"/>
              <a:chExt cx="1573909" cy="607406"/>
            </a:xfrm>
          </p:grpSpPr>
          <p:pic>
            <p:nvPicPr>
              <p:cNvPr id="47" name="Picture 17"/>
              <p:cNvPicPr>
                <a:picLocks noChangeAspect="1"/>
              </p:cNvPicPr>
              <p:nvPr/>
            </p:nvPicPr>
            <p:blipFill rotWithShape="1">
              <a:blip r:embed="rId4">
                <a:extLst>
                  <a:ext uri="{28A0092B-C50C-407E-A947-70E740481C1C}">
                    <a14:useLocalDpi xmlns:a14="http://schemas.microsoft.com/office/drawing/2010/main" val="0"/>
                  </a:ext>
                </a:extLst>
              </a:blip>
              <a:srcRect t="30174" b="31190"/>
              <a:stretch/>
            </p:blipFill>
            <p:spPr bwMode="auto">
              <a:xfrm>
                <a:off x="4848882" y="1694895"/>
                <a:ext cx="1573909" cy="60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a:spLocks noChangeArrowheads="1"/>
              </p:cNvSpPr>
              <p:nvPr/>
            </p:nvSpPr>
            <p:spPr bwMode="auto">
              <a:xfrm>
                <a:off x="5036429" y="1720207"/>
                <a:ext cx="1135636"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Publish Apps</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&amp; Websites</a:t>
                </a:r>
              </a:p>
            </p:txBody>
          </p:sp>
        </p:grpSp>
        <p:grpSp>
          <p:nvGrpSpPr>
            <p:cNvPr id="41" name="Group 40"/>
            <p:cNvGrpSpPr/>
            <p:nvPr/>
          </p:nvGrpSpPr>
          <p:grpSpPr>
            <a:xfrm>
              <a:off x="1290380" y="1568305"/>
              <a:ext cx="1324400" cy="482873"/>
              <a:chOff x="471899" y="1697140"/>
              <a:chExt cx="1665961" cy="607405"/>
            </a:xfrm>
          </p:grpSpPr>
          <p:pic>
            <p:nvPicPr>
              <p:cNvPr id="45" name="Picture 11"/>
              <p:cNvPicPr>
                <a:picLocks noChangeAspect="1"/>
              </p:cNvPicPr>
              <p:nvPr/>
            </p:nvPicPr>
            <p:blipFill rotWithShape="1">
              <a:blip r:embed="rId5">
                <a:extLst>
                  <a:ext uri="{28A0092B-C50C-407E-A947-70E740481C1C}">
                    <a14:useLocalDpi xmlns:a14="http://schemas.microsoft.com/office/drawing/2010/main" val="0"/>
                  </a:ext>
                </a:extLst>
              </a:blip>
              <a:srcRect t="31947" b="31593"/>
              <a:stretch/>
            </p:blipFill>
            <p:spPr bwMode="auto">
              <a:xfrm>
                <a:off x="471899" y="1697140"/>
                <a:ext cx="1665961" cy="60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p:cNvSpPr txBox="1">
                <a:spLocks noChangeArrowheads="1"/>
              </p:cNvSpPr>
              <p:nvPr/>
            </p:nvSpPr>
            <p:spPr bwMode="auto">
              <a:xfrm>
                <a:off x="779282" y="1744002"/>
                <a:ext cx="1049386"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The World</a:t>
                </a:r>
                <a:r>
                  <a:rPr lang="en-US" altLang="en-US" sz="1100" dirty="0">
                    <a:solidFill>
                      <a:schemeClr val="bg1"/>
                    </a:solidFill>
                    <a:effectLst>
                      <a:outerShdw blurRad="50800" dist="38100" dir="2700000" algn="tl" rotWithShape="0">
                        <a:prstClr val="black">
                          <a:alpha val="40000"/>
                        </a:prstClr>
                      </a:outerShdw>
                    </a:effectLst>
                  </a:rPr>
                  <a:t>’</a:t>
                </a:r>
                <a:r>
                  <a:rPr lang="en-US" sz="1100" dirty="0">
                    <a:solidFill>
                      <a:schemeClr val="bg1"/>
                    </a:solidFill>
                    <a:effectLst>
                      <a:outerShdw blurRad="50800" dist="38100" dir="2700000" algn="tl" rotWithShape="0">
                        <a:prstClr val="black">
                          <a:alpha val="40000"/>
                        </a:prstClr>
                      </a:outerShdw>
                    </a:effectLst>
                  </a:rPr>
                  <a:t>s</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Best Tools</a:t>
                </a:r>
              </a:p>
            </p:txBody>
          </p:sp>
        </p:grpSp>
        <p:grpSp>
          <p:nvGrpSpPr>
            <p:cNvPr id="42" name="Group 41"/>
            <p:cNvGrpSpPr/>
            <p:nvPr/>
          </p:nvGrpSpPr>
          <p:grpSpPr>
            <a:xfrm>
              <a:off x="5808833" y="1568302"/>
              <a:ext cx="1281352" cy="482873"/>
              <a:chOff x="6939003" y="1690157"/>
              <a:chExt cx="1611812" cy="607406"/>
            </a:xfrm>
          </p:grpSpPr>
          <p:pic>
            <p:nvPicPr>
              <p:cNvPr id="43" name="Picture 13"/>
              <p:cNvPicPr>
                <a:picLocks noChangeAspect="1"/>
              </p:cNvPicPr>
              <p:nvPr/>
            </p:nvPicPr>
            <p:blipFill rotWithShape="1">
              <a:blip r:embed="rId6">
                <a:extLst>
                  <a:ext uri="{28A0092B-C50C-407E-A947-70E740481C1C}">
                    <a14:useLocalDpi xmlns:a14="http://schemas.microsoft.com/office/drawing/2010/main" val="0"/>
                  </a:ext>
                </a:extLst>
              </a:blip>
              <a:srcRect t="29227" b="33089"/>
              <a:stretch/>
            </p:blipFill>
            <p:spPr bwMode="auto">
              <a:xfrm>
                <a:off x="6939003" y="1690157"/>
                <a:ext cx="1611812" cy="60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p:cNvSpPr txBox="1">
                <a:spLocks noChangeArrowheads="1"/>
              </p:cNvSpPr>
              <p:nvPr/>
            </p:nvSpPr>
            <p:spPr bwMode="auto">
              <a:xfrm>
                <a:off x="7239382" y="1732270"/>
                <a:ext cx="1011053"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Stay a</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Step Ahead</a:t>
                </a:r>
              </a:p>
            </p:txBody>
          </p:sp>
        </p:grpSp>
      </p:grpSp>
      <p:sp>
        <p:nvSpPr>
          <p:cNvPr id="51" name="Rectangle 5"/>
          <p:cNvSpPr>
            <a:spLocks noChangeArrowheads="1"/>
          </p:cNvSpPr>
          <p:nvPr/>
        </p:nvSpPr>
        <p:spPr bwMode="auto">
          <a:xfrm>
            <a:off x="1485900" y="749300"/>
            <a:ext cx="1282700" cy="406400"/>
          </a:xfrm>
          <a:prstGeom prst="rect">
            <a:avLst/>
          </a:prstGeom>
          <a:solidFill>
            <a:srgbClr val="37434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pic>
        <p:nvPicPr>
          <p:cNvPr id="39945" name="Picture 9" descr="C:\Users\apacanza\Documents\!!work\2012_10_Marissa_Createnow\10-22-2012 9-21-44 AM.png"/>
          <p:cNvPicPr>
            <a:picLocks noChangeAspect="1" noChangeArrowheads="1"/>
          </p:cNvPicPr>
          <p:nvPr/>
        </p:nvPicPr>
        <p:blipFill rotWithShape="1">
          <a:blip r:embed="rId7">
            <a:extLst>
              <a:ext uri="{28A0092B-C50C-407E-A947-70E740481C1C}">
                <a14:useLocalDpi xmlns:a14="http://schemas.microsoft.com/office/drawing/2010/main" val="0"/>
              </a:ext>
            </a:extLst>
          </a:blip>
          <a:srcRect b="44812"/>
          <a:stretch/>
        </p:blipFill>
        <p:spPr bwMode="auto">
          <a:xfrm>
            <a:off x="5222786" y="1800717"/>
            <a:ext cx="3543300" cy="223037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59886" y="3619460"/>
            <a:ext cx="3116689" cy="2186001"/>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7108736" y="1968992"/>
            <a:ext cx="1666875" cy="44767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67127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5"/>
          <p:cNvSpPr>
            <a:spLocks noChangeArrowheads="1"/>
          </p:cNvSpPr>
          <p:nvPr/>
        </p:nvSpPr>
        <p:spPr bwMode="auto">
          <a:xfrm>
            <a:off x="0" y="596900"/>
            <a:ext cx="9144000" cy="5588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sp>
        <p:nvSpPr>
          <p:cNvPr id="43" name="Rectangle 5"/>
          <p:cNvSpPr>
            <a:spLocks noChangeArrowheads="1"/>
          </p:cNvSpPr>
          <p:nvPr/>
        </p:nvSpPr>
        <p:spPr bwMode="auto">
          <a:xfrm>
            <a:off x="0" y="190500"/>
            <a:ext cx="9144000" cy="558800"/>
          </a:xfrm>
          <a:prstGeom prst="rect">
            <a:avLst/>
          </a:prstGeom>
          <a:gradFill flip="none" rotWithShape="1">
            <a:gsLst>
              <a:gs pos="0">
                <a:srgbClr val="37434D">
                  <a:shade val="67500"/>
                  <a:satMod val="115000"/>
                </a:srgbClr>
              </a:gs>
              <a:gs pos="100000">
                <a:srgbClr val="37434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sp>
        <p:nvSpPr>
          <p:cNvPr id="44033" name="Title 1"/>
          <p:cNvSpPr>
            <a:spLocks noGrp="1"/>
          </p:cNvSpPr>
          <p:nvPr>
            <p:ph type="title"/>
          </p:nvPr>
        </p:nvSpPr>
        <p:spPr/>
        <p:txBody>
          <a:bodyPr>
            <a:normAutofit fontScale="90000"/>
          </a:bodyPr>
          <a:lstStyle/>
          <a:p>
            <a:r>
              <a:rPr lang="en-US" dirty="0" smtClean="0"/>
              <a:t>Coming December 11: Desktop Sync and Collaborative Sharing</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5BF94DE2-850E-47E4-B98F-9B4DC7E8797A}" type="slidenum">
              <a:rPr lang="en-US" sz="800">
                <a:solidFill>
                  <a:srgbClr val="FFFFFF"/>
                </a:solidFill>
              </a:rPr>
              <a:pPr eaLnBrk="1" hangingPunct="1"/>
              <a:t>24</a:t>
            </a:fld>
            <a:endParaRPr lang="en-US" sz="800">
              <a:solidFill>
                <a:srgbClr val="FFFFFF"/>
              </a:solidFill>
            </a:endParaRPr>
          </a:p>
        </p:txBody>
      </p:sp>
      <p:sp>
        <p:nvSpPr>
          <p:cNvPr id="4" name="TextBox 3"/>
          <p:cNvSpPr txBox="1"/>
          <p:nvPr/>
        </p:nvSpPr>
        <p:spPr>
          <a:xfrm>
            <a:off x="3260035" y="1518685"/>
            <a:ext cx="4081462" cy="1754326"/>
          </a:xfrm>
          <a:prstGeom prst="rect">
            <a:avLst/>
          </a:prstGeom>
          <a:noFill/>
        </p:spPr>
        <p:txBody>
          <a:bodyP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dirty="0" smtClean="0">
                <a:solidFill>
                  <a:srgbClr val="FFFFFF"/>
                </a:solidFill>
              </a:rPr>
              <a:t>Creative Cloud Connection</a:t>
            </a:r>
          </a:p>
          <a:p>
            <a:pPr eaLnBrk="1" hangingPunct="1"/>
            <a:r>
              <a:rPr lang="en-US" altLang="en-US" sz="2000" dirty="0" smtClean="0">
                <a:solidFill>
                  <a:srgbClr val="FFFFFF"/>
                </a:solidFill>
              </a:rPr>
              <a:t>“</a:t>
            </a:r>
            <a:r>
              <a:rPr lang="en-US" sz="2000" dirty="0" smtClean="0">
                <a:solidFill>
                  <a:srgbClr val="FFFFFF"/>
                </a:solidFill>
              </a:rPr>
              <a:t>Desktop </a:t>
            </a:r>
            <a:r>
              <a:rPr lang="en-US" sz="2000" dirty="0">
                <a:solidFill>
                  <a:srgbClr val="FFFFFF"/>
                </a:solidFill>
              </a:rPr>
              <a:t>sync</a:t>
            </a:r>
            <a:r>
              <a:rPr lang="en-US" altLang="en-US" sz="2000" dirty="0">
                <a:solidFill>
                  <a:srgbClr val="FFFFFF"/>
                </a:solidFill>
              </a:rPr>
              <a:t>”</a:t>
            </a:r>
            <a:endParaRPr lang="en-US" sz="2000" dirty="0">
              <a:solidFill>
                <a:srgbClr val="FFFFFF"/>
              </a:solidFill>
            </a:endParaRPr>
          </a:p>
          <a:p>
            <a:pPr marL="342900" indent="-342900" eaLnBrk="1" hangingPunct="1">
              <a:buClr>
                <a:srgbClr val="FFC000"/>
              </a:buClr>
              <a:buSzPct val="80000"/>
              <a:buFont typeface="Wingdings" pitchFamily="2" charset="2"/>
              <a:buChar char="§"/>
            </a:pPr>
            <a:r>
              <a:rPr lang="en-US" sz="2000" dirty="0">
                <a:solidFill>
                  <a:srgbClr val="FFFFFF"/>
                </a:solidFill>
              </a:rPr>
              <a:t>Simplifies syncing to Cloud</a:t>
            </a:r>
          </a:p>
          <a:p>
            <a:pPr marL="342900" indent="-342900" eaLnBrk="1" hangingPunct="1">
              <a:buClr>
                <a:srgbClr val="FFC000"/>
              </a:buClr>
              <a:buSzPct val="80000"/>
              <a:buFont typeface="Wingdings" pitchFamily="2" charset="2"/>
              <a:buChar char="§"/>
            </a:pPr>
            <a:r>
              <a:rPr lang="en-US" sz="2000" dirty="0">
                <a:solidFill>
                  <a:srgbClr val="FFFFFF"/>
                </a:solidFill>
              </a:rPr>
              <a:t>Drag and drop files to a folder</a:t>
            </a:r>
          </a:p>
          <a:p>
            <a:pPr marL="342900" indent="-342900" eaLnBrk="1" hangingPunct="1">
              <a:buClr>
                <a:srgbClr val="FFC000"/>
              </a:buClr>
              <a:buSzPct val="80000"/>
              <a:buFont typeface="Wingdings" pitchFamily="2" charset="2"/>
              <a:buChar char="§"/>
            </a:pPr>
            <a:r>
              <a:rPr lang="en-US" sz="2000" dirty="0">
                <a:solidFill>
                  <a:srgbClr val="FFFFFF"/>
                </a:solidFill>
              </a:rPr>
              <a:t>Save to folder = save to Cloud</a:t>
            </a:r>
          </a:p>
        </p:txBody>
      </p:sp>
      <p:sp>
        <p:nvSpPr>
          <p:cNvPr id="9" name="TextBox 8"/>
          <p:cNvSpPr txBox="1"/>
          <p:nvPr/>
        </p:nvSpPr>
        <p:spPr>
          <a:xfrm>
            <a:off x="850694" y="4365557"/>
            <a:ext cx="4081463" cy="1385887"/>
          </a:xfrm>
          <a:prstGeom prst="rect">
            <a:avLst/>
          </a:prstGeom>
          <a:noFill/>
        </p:spPr>
        <p:txBody>
          <a:bodyPr>
            <a:spAutoFit/>
          </a:bodyPr>
          <a:lstStyle/>
          <a:p>
            <a:pPr>
              <a:defRPr/>
            </a:pPr>
            <a:r>
              <a:rPr lang="en-US" sz="2400" dirty="0">
                <a:solidFill>
                  <a:srgbClr val="FFFFFF"/>
                </a:solidFill>
                <a:latin typeface="Adobe Clean" charset="0"/>
                <a:ea typeface="ＭＳ Ｐゴシック" charset="0"/>
                <a:cs typeface="ＭＳ Ｐゴシック" charset="0"/>
              </a:rPr>
              <a:t>Collaborative Sharing</a:t>
            </a:r>
          </a:p>
          <a:p>
            <a:pPr marL="342900" indent="-342900">
              <a:buClr>
                <a:srgbClr val="FFC000"/>
              </a:buClr>
              <a:buSzPct val="80000"/>
              <a:buFont typeface="Wingdings" pitchFamily="2" charset="2"/>
              <a:buChar char="§"/>
              <a:defRPr/>
            </a:pPr>
            <a:r>
              <a:rPr lang="en-US" sz="2000" dirty="0">
                <a:solidFill>
                  <a:srgbClr val="FFFFFF"/>
                </a:solidFill>
                <a:latin typeface="Adobe Clean" charset="0"/>
                <a:ea typeface="ＭＳ Ｐゴシック" charset="0"/>
                <a:cs typeface="ＭＳ Ｐゴシック" charset="0"/>
              </a:rPr>
              <a:t>Share a file or share a folder</a:t>
            </a:r>
          </a:p>
          <a:p>
            <a:pPr marL="342900" indent="-342900">
              <a:buClr>
                <a:srgbClr val="FFC000"/>
              </a:buClr>
              <a:buSzPct val="80000"/>
              <a:buFont typeface="Wingdings" pitchFamily="2" charset="2"/>
              <a:buChar char="§"/>
              <a:defRPr/>
            </a:pPr>
            <a:r>
              <a:rPr lang="en-US" sz="2000" dirty="0">
                <a:solidFill>
                  <a:srgbClr val="FFFFFF"/>
                </a:solidFill>
                <a:latin typeface="Adobe Clean" charset="0"/>
                <a:ea typeface="ＭＳ Ｐゴシック" charset="0"/>
                <a:cs typeface="ＭＳ Ｐゴシック" charset="0"/>
              </a:rPr>
              <a:t>Share with one person</a:t>
            </a:r>
          </a:p>
          <a:p>
            <a:pPr marL="342900" indent="-342900">
              <a:buClr>
                <a:srgbClr val="FFC000"/>
              </a:buClr>
              <a:buSzPct val="80000"/>
              <a:buFont typeface="Wingdings" pitchFamily="2" charset="2"/>
              <a:buChar char="§"/>
              <a:defRPr/>
            </a:pPr>
            <a:r>
              <a:rPr lang="en-US" sz="2000" dirty="0">
                <a:solidFill>
                  <a:srgbClr val="FFFFFF"/>
                </a:solidFill>
                <a:latin typeface="Adobe Clean" charset="0"/>
                <a:ea typeface="ＭＳ Ｐゴシック" charset="0"/>
                <a:cs typeface="ＭＳ Ｐゴシック" charset="0"/>
              </a:rPr>
              <a:t>Share with a </a:t>
            </a:r>
            <a:r>
              <a:rPr lang="en-US" sz="2000" dirty="0" smtClean="0">
                <a:solidFill>
                  <a:srgbClr val="FFFFFF"/>
                </a:solidFill>
                <a:latin typeface="Adobe Clean" charset="0"/>
                <a:ea typeface="ＭＳ Ｐゴシック" charset="0"/>
                <a:cs typeface="ＭＳ Ｐゴシック" charset="0"/>
              </a:rPr>
              <a:t>group *</a:t>
            </a:r>
            <a:endParaRPr lang="en-US" sz="2000" dirty="0">
              <a:solidFill>
                <a:srgbClr val="FFFFFF"/>
              </a:solidFill>
              <a:latin typeface="Adobe Clean" charset="0"/>
              <a:ea typeface="ＭＳ Ｐゴシック" charset="0"/>
              <a:cs typeface="ＭＳ Ｐゴシック" charset="0"/>
            </a:endParaRPr>
          </a:p>
        </p:txBody>
      </p:sp>
      <p:pic>
        <p:nvPicPr>
          <p:cNvPr id="44041" name="Picture 9" descr="collaborat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4444" y="3908456"/>
            <a:ext cx="3259712" cy="229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dobe_Creative_Cloud_mnemonic_RGB_no_shado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9442" y="1684099"/>
            <a:ext cx="1404732" cy="136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p:cNvGrpSpPr/>
          <p:nvPr/>
        </p:nvGrpSpPr>
        <p:grpSpPr>
          <a:xfrm>
            <a:off x="287081" y="749299"/>
            <a:ext cx="4881267" cy="406401"/>
            <a:chOff x="1290380" y="1568302"/>
            <a:chExt cx="5799805" cy="482876"/>
          </a:xfrm>
        </p:grpSpPr>
        <p:grpSp>
          <p:nvGrpSpPr>
            <p:cNvPr id="29" name="Group 28"/>
            <p:cNvGrpSpPr/>
            <p:nvPr/>
          </p:nvGrpSpPr>
          <p:grpSpPr>
            <a:xfrm>
              <a:off x="2828327" y="1568304"/>
              <a:ext cx="1281354" cy="482872"/>
              <a:chOff x="2663097" y="1689778"/>
              <a:chExt cx="1611813" cy="607405"/>
            </a:xfrm>
          </p:grpSpPr>
          <p:pic>
            <p:nvPicPr>
              <p:cNvPr id="39" name="Picture 38"/>
              <p:cNvPicPr>
                <a:picLocks noChangeAspect="1"/>
              </p:cNvPicPr>
              <p:nvPr/>
            </p:nvPicPr>
            <p:blipFill rotWithShape="1">
              <a:blip r:embed="rId5">
                <a:extLst>
                  <a:ext uri="{28A0092B-C50C-407E-A947-70E740481C1C}">
                    <a14:useLocalDpi xmlns:a14="http://schemas.microsoft.com/office/drawing/2010/main" val="0"/>
                  </a:ext>
                </a:extLst>
              </a:blip>
              <a:srcRect t="29112" b="33203"/>
              <a:stretch/>
            </p:blipFill>
            <p:spPr bwMode="auto">
              <a:xfrm>
                <a:off x="2663097" y="1689778"/>
                <a:ext cx="1611813" cy="60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a:spLocks noChangeArrowheads="1"/>
              </p:cNvSpPr>
              <p:nvPr/>
            </p:nvSpPr>
            <p:spPr bwMode="auto">
              <a:xfrm>
                <a:off x="3019926" y="1727426"/>
                <a:ext cx="963135"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Sync, Store</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&amp; Share</a:t>
                </a:r>
              </a:p>
            </p:txBody>
          </p:sp>
        </p:grpSp>
        <p:grpSp>
          <p:nvGrpSpPr>
            <p:cNvPr id="30" name="Group 29"/>
            <p:cNvGrpSpPr/>
            <p:nvPr/>
          </p:nvGrpSpPr>
          <p:grpSpPr>
            <a:xfrm>
              <a:off x="4337126" y="1568302"/>
              <a:ext cx="1251222" cy="482873"/>
              <a:chOff x="4848882" y="1694895"/>
              <a:chExt cx="1573909" cy="607406"/>
            </a:xfrm>
          </p:grpSpPr>
          <p:pic>
            <p:nvPicPr>
              <p:cNvPr id="37" name="Picture 17"/>
              <p:cNvPicPr>
                <a:picLocks noChangeAspect="1"/>
              </p:cNvPicPr>
              <p:nvPr/>
            </p:nvPicPr>
            <p:blipFill rotWithShape="1">
              <a:blip r:embed="rId6">
                <a:extLst>
                  <a:ext uri="{28A0092B-C50C-407E-A947-70E740481C1C}">
                    <a14:useLocalDpi xmlns:a14="http://schemas.microsoft.com/office/drawing/2010/main" val="0"/>
                  </a:ext>
                </a:extLst>
              </a:blip>
              <a:srcRect t="30174" b="31190"/>
              <a:stretch/>
            </p:blipFill>
            <p:spPr bwMode="auto">
              <a:xfrm>
                <a:off x="4848882" y="1694895"/>
                <a:ext cx="1573909" cy="60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a:spLocks noChangeArrowheads="1"/>
              </p:cNvSpPr>
              <p:nvPr/>
            </p:nvSpPr>
            <p:spPr bwMode="auto">
              <a:xfrm>
                <a:off x="5036429" y="1720207"/>
                <a:ext cx="1135636"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Publish Apps</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&amp; Websites</a:t>
                </a:r>
              </a:p>
            </p:txBody>
          </p:sp>
        </p:grpSp>
        <p:grpSp>
          <p:nvGrpSpPr>
            <p:cNvPr id="31" name="Group 30"/>
            <p:cNvGrpSpPr/>
            <p:nvPr/>
          </p:nvGrpSpPr>
          <p:grpSpPr>
            <a:xfrm>
              <a:off x="1290380" y="1568305"/>
              <a:ext cx="1324400" cy="482873"/>
              <a:chOff x="471899" y="1697140"/>
              <a:chExt cx="1665961" cy="607405"/>
            </a:xfrm>
          </p:grpSpPr>
          <p:pic>
            <p:nvPicPr>
              <p:cNvPr id="35" name="Picture 11"/>
              <p:cNvPicPr>
                <a:picLocks noChangeAspect="1"/>
              </p:cNvPicPr>
              <p:nvPr/>
            </p:nvPicPr>
            <p:blipFill rotWithShape="1">
              <a:blip r:embed="rId7">
                <a:extLst>
                  <a:ext uri="{28A0092B-C50C-407E-A947-70E740481C1C}">
                    <a14:useLocalDpi xmlns:a14="http://schemas.microsoft.com/office/drawing/2010/main" val="0"/>
                  </a:ext>
                </a:extLst>
              </a:blip>
              <a:srcRect t="31947" b="31593"/>
              <a:stretch/>
            </p:blipFill>
            <p:spPr bwMode="auto">
              <a:xfrm>
                <a:off x="471899" y="1697140"/>
                <a:ext cx="1665961" cy="60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a:spLocks noChangeArrowheads="1"/>
              </p:cNvSpPr>
              <p:nvPr/>
            </p:nvSpPr>
            <p:spPr bwMode="auto">
              <a:xfrm>
                <a:off x="779282" y="1744002"/>
                <a:ext cx="1049386"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The World</a:t>
                </a:r>
                <a:r>
                  <a:rPr lang="en-US" altLang="en-US" sz="1100" dirty="0">
                    <a:solidFill>
                      <a:schemeClr val="bg1"/>
                    </a:solidFill>
                    <a:effectLst>
                      <a:outerShdw blurRad="50800" dist="38100" dir="2700000" algn="tl" rotWithShape="0">
                        <a:prstClr val="black">
                          <a:alpha val="40000"/>
                        </a:prstClr>
                      </a:outerShdw>
                    </a:effectLst>
                  </a:rPr>
                  <a:t>’</a:t>
                </a:r>
                <a:r>
                  <a:rPr lang="en-US" sz="1100" dirty="0">
                    <a:solidFill>
                      <a:schemeClr val="bg1"/>
                    </a:solidFill>
                    <a:effectLst>
                      <a:outerShdw blurRad="50800" dist="38100" dir="2700000" algn="tl" rotWithShape="0">
                        <a:prstClr val="black">
                          <a:alpha val="40000"/>
                        </a:prstClr>
                      </a:outerShdw>
                    </a:effectLst>
                  </a:rPr>
                  <a:t>s</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Best Tools</a:t>
                </a:r>
              </a:p>
            </p:txBody>
          </p:sp>
        </p:grpSp>
        <p:grpSp>
          <p:nvGrpSpPr>
            <p:cNvPr id="32" name="Group 31"/>
            <p:cNvGrpSpPr/>
            <p:nvPr/>
          </p:nvGrpSpPr>
          <p:grpSpPr>
            <a:xfrm>
              <a:off x="5808833" y="1568302"/>
              <a:ext cx="1281352" cy="482873"/>
              <a:chOff x="6939003" y="1690157"/>
              <a:chExt cx="1611812" cy="607406"/>
            </a:xfrm>
          </p:grpSpPr>
          <p:pic>
            <p:nvPicPr>
              <p:cNvPr id="33" name="Picture 13"/>
              <p:cNvPicPr>
                <a:picLocks noChangeAspect="1"/>
              </p:cNvPicPr>
              <p:nvPr/>
            </p:nvPicPr>
            <p:blipFill rotWithShape="1">
              <a:blip r:embed="rId8">
                <a:extLst>
                  <a:ext uri="{28A0092B-C50C-407E-A947-70E740481C1C}">
                    <a14:useLocalDpi xmlns:a14="http://schemas.microsoft.com/office/drawing/2010/main" val="0"/>
                  </a:ext>
                </a:extLst>
              </a:blip>
              <a:srcRect t="29227" b="33089"/>
              <a:stretch/>
            </p:blipFill>
            <p:spPr bwMode="auto">
              <a:xfrm>
                <a:off x="6939003" y="1690157"/>
                <a:ext cx="1611812" cy="60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p:cNvSpPr txBox="1">
                <a:spLocks noChangeArrowheads="1"/>
              </p:cNvSpPr>
              <p:nvPr/>
            </p:nvSpPr>
            <p:spPr bwMode="auto">
              <a:xfrm>
                <a:off x="7239382" y="1732270"/>
                <a:ext cx="1011053"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Stay a</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Step Ahead</a:t>
                </a:r>
              </a:p>
            </p:txBody>
          </p:sp>
        </p:grpSp>
      </p:grpSp>
      <p:sp>
        <p:nvSpPr>
          <p:cNvPr id="41" name="Rectangle 5"/>
          <p:cNvSpPr>
            <a:spLocks noChangeArrowheads="1"/>
          </p:cNvSpPr>
          <p:nvPr/>
        </p:nvSpPr>
        <p:spPr bwMode="auto">
          <a:xfrm>
            <a:off x="215900" y="749300"/>
            <a:ext cx="1282700" cy="406400"/>
          </a:xfrm>
          <a:prstGeom prst="rect">
            <a:avLst/>
          </a:prstGeom>
          <a:solidFill>
            <a:srgbClr val="37434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sp>
        <p:nvSpPr>
          <p:cNvPr id="42" name="Rectangle 5"/>
          <p:cNvSpPr>
            <a:spLocks noChangeArrowheads="1"/>
          </p:cNvSpPr>
          <p:nvPr/>
        </p:nvSpPr>
        <p:spPr bwMode="auto">
          <a:xfrm>
            <a:off x="2755900" y="749300"/>
            <a:ext cx="2743200" cy="406400"/>
          </a:xfrm>
          <a:prstGeom prst="rect">
            <a:avLst/>
          </a:prstGeom>
          <a:solidFill>
            <a:srgbClr val="37434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cxnSp>
        <p:nvCxnSpPr>
          <p:cNvPr id="5" name="Straight Connector 4"/>
          <p:cNvCxnSpPr/>
          <p:nvPr/>
        </p:nvCxnSpPr>
        <p:spPr>
          <a:xfrm>
            <a:off x="106017" y="3650026"/>
            <a:ext cx="8839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8211" y="6163619"/>
            <a:ext cx="1125629" cy="276999"/>
          </a:xfrm>
          <a:prstGeom prst="rect">
            <a:avLst/>
          </a:prstGeom>
          <a:noFill/>
        </p:spPr>
        <p:txBody>
          <a:bodyPr wrap="none" rtlCol="0">
            <a:spAutoFit/>
          </a:bodyPr>
          <a:lstStyle/>
          <a:p>
            <a:r>
              <a:rPr lang="en-US" sz="1200" dirty="0" smtClean="0">
                <a:solidFill>
                  <a:srgbClr val="FFFFFF"/>
                </a:solidFill>
              </a:rPr>
              <a:t>* Coming soon</a:t>
            </a:r>
            <a:endParaRPr lang="en-US" sz="1200" dirty="0">
              <a:solidFill>
                <a:srgbClr val="FFFFFF"/>
              </a:solidFill>
            </a:endParaRPr>
          </a:p>
        </p:txBody>
      </p:sp>
    </p:spTree>
    <p:extLst>
      <p:ext uri="{BB962C8B-B14F-4D97-AF65-F5344CB8AC3E}">
        <p14:creationId xmlns:p14="http://schemas.microsoft.com/office/powerpoint/2010/main" val="36000297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txBox="1">
            <a:spLocks/>
          </p:cNvSpPr>
          <p:nvPr/>
        </p:nvSpPr>
        <p:spPr bwMode="auto">
          <a:xfrm>
            <a:off x="304800" y="1892300"/>
            <a:ext cx="4837216"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1775" indent="-231775"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spcBef>
                <a:spcPts val="1200"/>
              </a:spcBef>
              <a:buClr>
                <a:srgbClr val="FBB034"/>
              </a:buClr>
              <a:buSzPct val="70000"/>
              <a:buFont typeface="Wingdings" pitchFamily="2" charset="2"/>
              <a:buChar char="§"/>
            </a:pPr>
            <a:r>
              <a:rPr lang="en-US" sz="2000" dirty="0">
                <a:solidFill>
                  <a:srgbClr val="FFFFFF"/>
                </a:solidFill>
              </a:rPr>
              <a:t>Exclusive premium video training </a:t>
            </a:r>
          </a:p>
          <a:p>
            <a:pPr>
              <a:spcBef>
                <a:spcPts val="1200"/>
              </a:spcBef>
              <a:buClr>
                <a:srgbClr val="FBB034"/>
              </a:buClr>
              <a:buSzPct val="70000"/>
              <a:buFont typeface="Wingdings" pitchFamily="2" charset="2"/>
              <a:buChar char="§"/>
            </a:pPr>
            <a:r>
              <a:rPr lang="en-US" sz="2000" dirty="0" smtClean="0">
                <a:solidFill>
                  <a:srgbClr val="FFFFFF"/>
                </a:solidFill>
              </a:rPr>
              <a:t>From </a:t>
            </a:r>
            <a:r>
              <a:rPr lang="en-US" sz="2000" dirty="0">
                <a:solidFill>
                  <a:srgbClr val="FFFFFF"/>
                </a:solidFill>
              </a:rPr>
              <a:t>best-of-breed training partners</a:t>
            </a:r>
          </a:p>
          <a:p>
            <a:pPr>
              <a:spcBef>
                <a:spcPts val="1200"/>
              </a:spcBef>
              <a:buClr>
                <a:srgbClr val="FBB034"/>
              </a:buClr>
              <a:buSzPct val="70000"/>
              <a:buFont typeface="Wingdings" pitchFamily="2" charset="2"/>
              <a:buChar char="§"/>
            </a:pPr>
            <a:r>
              <a:rPr lang="en-US" sz="2000" dirty="0" smtClean="0">
                <a:solidFill>
                  <a:srgbClr val="FFFFFF"/>
                </a:solidFill>
              </a:rPr>
              <a:t>Seamlessly </a:t>
            </a:r>
            <a:r>
              <a:rPr lang="en-US" sz="2000" dirty="0">
                <a:solidFill>
                  <a:srgbClr val="FFFFFF"/>
                </a:solidFill>
              </a:rPr>
              <a:t>integrated into the Creative Cloud experience</a:t>
            </a:r>
          </a:p>
          <a:p>
            <a:pPr>
              <a:spcBef>
                <a:spcPts val="1200"/>
              </a:spcBef>
              <a:buClr>
                <a:srgbClr val="FBB034"/>
              </a:buClr>
              <a:buSzPct val="70000"/>
              <a:buFont typeface="Wingdings" pitchFamily="2" charset="2"/>
              <a:buChar char="§"/>
            </a:pPr>
            <a:r>
              <a:rPr lang="en-US" sz="2000" dirty="0" smtClean="0">
                <a:solidFill>
                  <a:srgbClr val="FFFFFF"/>
                </a:solidFill>
              </a:rPr>
              <a:t>Helps members expand their skills from creation to publishing </a:t>
            </a:r>
          </a:p>
          <a:p>
            <a:pPr>
              <a:spcBef>
                <a:spcPts val="1200"/>
              </a:spcBef>
              <a:buClr>
                <a:srgbClr val="FBB034"/>
              </a:buClr>
              <a:buSzPct val="70000"/>
              <a:buFont typeface="Wingdings" pitchFamily="2" charset="2"/>
              <a:buChar char="§"/>
            </a:pPr>
            <a:r>
              <a:rPr lang="en-US" sz="2000" dirty="0" smtClean="0">
                <a:solidFill>
                  <a:srgbClr val="FFFFFF"/>
                </a:solidFill>
              </a:rPr>
              <a:t>Just </a:t>
            </a:r>
            <a:r>
              <a:rPr lang="en-US" sz="2000" dirty="0">
                <a:solidFill>
                  <a:srgbClr val="FFFFFF"/>
                </a:solidFill>
              </a:rPr>
              <a:t>the beginning of partner ecosystem adding value</a:t>
            </a:r>
          </a:p>
        </p:txBody>
      </p:sp>
      <p:sp>
        <p:nvSpPr>
          <p:cNvPr id="50179" name="Slide Number Placeholder 3"/>
          <p:cNvSpPr txBox="1">
            <a:spLocks/>
          </p:cNvSpPr>
          <p:nvPr/>
        </p:nvSpPr>
        <p:spPr bwMode="auto">
          <a:xfrm>
            <a:off x="4079875" y="6516688"/>
            <a:ext cx="1016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fld id="{570C187A-CE8D-4D13-8261-257782030C57}" type="slidenum">
              <a:rPr lang="en-US" sz="800">
                <a:solidFill>
                  <a:srgbClr val="FFFFFF"/>
                </a:solidFill>
              </a:rPr>
              <a:pPr algn="ctr" eaLnBrk="1" hangingPunct="1"/>
              <a:t>25</a:t>
            </a:fld>
            <a:endParaRPr lang="en-US" sz="800">
              <a:solidFill>
                <a:srgbClr val="FFFFFF"/>
              </a:solidFill>
            </a:endParaRPr>
          </a:p>
        </p:txBody>
      </p:sp>
      <p:sp>
        <p:nvSpPr>
          <p:cNvPr id="6" name="Rectangle 5"/>
          <p:cNvSpPr>
            <a:spLocks noChangeArrowheads="1"/>
          </p:cNvSpPr>
          <p:nvPr/>
        </p:nvSpPr>
        <p:spPr bwMode="auto">
          <a:xfrm>
            <a:off x="0" y="596900"/>
            <a:ext cx="9144000" cy="5588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grpSp>
        <p:nvGrpSpPr>
          <p:cNvPr id="7" name="Group 6"/>
          <p:cNvGrpSpPr/>
          <p:nvPr/>
        </p:nvGrpSpPr>
        <p:grpSpPr>
          <a:xfrm>
            <a:off x="287081" y="749299"/>
            <a:ext cx="4881267" cy="406401"/>
            <a:chOff x="1290380" y="1568302"/>
            <a:chExt cx="5799805" cy="482876"/>
          </a:xfrm>
        </p:grpSpPr>
        <p:grpSp>
          <p:nvGrpSpPr>
            <p:cNvPr id="8" name="Group 7"/>
            <p:cNvGrpSpPr/>
            <p:nvPr/>
          </p:nvGrpSpPr>
          <p:grpSpPr>
            <a:xfrm>
              <a:off x="2828327" y="1568304"/>
              <a:ext cx="1281354" cy="482872"/>
              <a:chOff x="2663097" y="1689778"/>
              <a:chExt cx="1611813" cy="607405"/>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29112" b="33203"/>
              <a:stretch/>
            </p:blipFill>
            <p:spPr bwMode="auto">
              <a:xfrm>
                <a:off x="2663097" y="1689778"/>
                <a:ext cx="1611813" cy="60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3019926" y="1727426"/>
                <a:ext cx="963135"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Sync, Store</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&amp; Share</a:t>
                </a:r>
              </a:p>
            </p:txBody>
          </p:sp>
        </p:grpSp>
        <p:grpSp>
          <p:nvGrpSpPr>
            <p:cNvPr id="10" name="Group 9"/>
            <p:cNvGrpSpPr/>
            <p:nvPr/>
          </p:nvGrpSpPr>
          <p:grpSpPr>
            <a:xfrm>
              <a:off x="4337126" y="1568302"/>
              <a:ext cx="1251222" cy="482873"/>
              <a:chOff x="4848882" y="1694895"/>
              <a:chExt cx="1573909" cy="607406"/>
            </a:xfrm>
          </p:grpSpPr>
          <p:pic>
            <p:nvPicPr>
              <p:cNvPr id="17" name="Picture 17"/>
              <p:cNvPicPr>
                <a:picLocks noChangeAspect="1"/>
              </p:cNvPicPr>
              <p:nvPr/>
            </p:nvPicPr>
            <p:blipFill rotWithShape="1">
              <a:blip r:embed="rId4">
                <a:extLst>
                  <a:ext uri="{28A0092B-C50C-407E-A947-70E740481C1C}">
                    <a14:useLocalDpi xmlns:a14="http://schemas.microsoft.com/office/drawing/2010/main" val="0"/>
                  </a:ext>
                </a:extLst>
              </a:blip>
              <a:srcRect t="30174" b="31190"/>
              <a:stretch/>
            </p:blipFill>
            <p:spPr bwMode="auto">
              <a:xfrm>
                <a:off x="4848882" y="1694895"/>
                <a:ext cx="1573909" cy="60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5036429" y="1720207"/>
                <a:ext cx="1135636"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Publish Apps</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&amp; Websites</a:t>
                </a:r>
              </a:p>
            </p:txBody>
          </p:sp>
        </p:grpSp>
        <p:grpSp>
          <p:nvGrpSpPr>
            <p:cNvPr id="11" name="Group 10"/>
            <p:cNvGrpSpPr/>
            <p:nvPr/>
          </p:nvGrpSpPr>
          <p:grpSpPr>
            <a:xfrm>
              <a:off x="1290380" y="1568305"/>
              <a:ext cx="1324400" cy="482873"/>
              <a:chOff x="471899" y="1697140"/>
              <a:chExt cx="1665961" cy="607405"/>
            </a:xfrm>
          </p:grpSpPr>
          <p:pic>
            <p:nvPicPr>
              <p:cNvPr id="15" name="Picture 11"/>
              <p:cNvPicPr>
                <a:picLocks noChangeAspect="1"/>
              </p:cNvPicPr>
              <p:nvPr/>
            </p:nvPicPr>
            <p:blipFill rotWithShape="1">
              <a:blip r:embed="rId5">
                <a:extLst>
                  <a:ext uri="{28A0092B-C50C-407E-A947-70E740481C1C}">
                    <a14:useLocalDpi xmlns:a14="http://schemas.microsoft.com/office/drawing/2010/main" val="0"/>
                  </a:ext>
                </a:extLst>
              </a:blip>
              <a:srcRect t="31947" b="31593"/>
              <a:stretch/>
            </p:blipFill>
            <p:spPr bwMode="auto">
              <a:xfrm>
                <a:off x="471899" y="1697140"/>
                <a:ext cx="1665961" cy="60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779282" y="1744002"/>
                <a:ext cx="1049386"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The World</a:t>
                </a:r>
                <a:r>
                  <a:rPr lang="en-US" altLang="en-US" sz="1100" dirty="0">
                    <a:solidFill>
                      <a:schemeClr val="bg1"/>
                    </a:solidFill>
                    <a:effectLst>
                      <a:outerShdw blurRad="50800" dist="38100" dir="2700000" algn="tl" rotWithShape="0">
                        <a:prstClr val="black">
                          <a:alpha val="40000"/>
                        </a:prstClr>
                      </a:outerShdw>
                    </a:effectLst>
                  </a:rPr>
                  <a:t>’</a:t>
                </a:r>
                <a:r>
                  <a:rPr lang="en-US" sz="1100" dirty="0">
                    <a:solidFill>
                      <a:schemeClr val="bg1"/>
                    </a:solidFill>
                    <a:effectLst>
                      <a:outerShdw blurRad="50800" dist="38100" dir="2700000" algn="tl" rotWithShape="0">
                        <a:prstClr val="black">
                          <a:alpha val="40000"/>
                        </a:prstClr>
                      </a:outerShdw>
                    </a:effectLst>
                  </a:rPr>
                  <a:t>s</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Best Tools</a:t>
                </a:r>
              </a:p>
            </p:txBody>
          </p:sp>
        </p:grpSp>
        <p:grpSp>
          <p:nvGrpSpPr>
            <p:cNvPr id="12" name="Group 11"/>
            <p:cNvGrpSpPr/>
            <p:nvPr/>
          </p:nvGrpSpPr>
          <p:grpSpPr>
            <a:xfrm>
              <a:off x="5808833" y="1568302"/>
              <a:ext cx="1281352" cy="482873"/>
              <a:chOff x="6939003" y="1690157"/>
              <a:chExt cx="1611812" cy="607406"/>
            </a:xfrm>
          </p:grpSpPr>
          <p:pic>
            <p:nvPicPr>
              <p:cNvPr id="13" name="Picture 13"/>
              <p:cNvPicPr>
                <a:picLocks noChangeAspect="1"/>
              </p:cNvPicPr>
              <p:nvPr/>
            </p:nvPicPr>
            <p:blipFill rotWithShape="1">
              <a:blip r:embed="rId6">
                <a:extLst>
                  <a:ext uri="{28A0092B-C50C-407E-A947-70E740481C1C}">
                    <a14:useLocalDpi xmlns:a14="http://schemas.microsoft.com/office/drawing/2010/main" val="0"/>
                  </a:ext>
                </a:extLst>
              </a:blip>
              <a:srcRect t="29227" b="33089"/>
              <a:stretch/>
            </p:blipFill>
            <p:spPr bwMode="auto">
              <a:xfrm>
                <a:off x="6939003" y="1690157"/>
                <a:ext cx="1611812" cy="60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7239382" y="1732270"/>
                <a:ext cx="1011053" cy="506005"/>
              </a:xfrm>
              <a:prstGeom prst="rect">
                <a:avLst/>
              </a:prstGeom>
              <a:noFill/>
              <a:ln>
                <a:noFill/>
              </a:ln>
              <a:effectLst>
                <a:outerShdw blurRad="88900" sx="100999" sy="100999" algn="ctr" rotWithShape="0">
                  <a:srgbClr val="808080">
                    <a:alpha val="7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algn="ctr" eaLnBrk="1" hangingPunct="1"/>
                <a:r>
                  <a:rPr lang="en-US" sz="1100" dirty="0">
                    <a:solidFill>
                      <a:schemeClr val="bg1"/>
                    </a:solidFill>
                    <a:effectLst>
                      <a:outerShdw blurRad="50800" dist="38100" dir="2700000" algn="tl" rotWithShape="0">
                        <a:prstClr val="black">
                          <a:alpha val="40000"/>
                        </a:prstClr>
                      </a:outerShdw>
                    </a:effectLst>
                  </a:rPr>
                  <a:t>Stay a</a:t>
                </a:r>
                <a:br>
                  <a:rPr lang="en-US" sz="1100" dirty="0">
                    <a:solidFill>
                      <a:schemeClr val="bg1"/>
                    </a:solidFill>
                    <a:effectLst>
                      <a:outerShdw blurRad="50800" dist="38100" dir="2700000" algn="tl" rotWithShape="0">
                        <a:prstClr val="black">
                          <a:alpha val="40000"/>
                        </a:prstClr>
                      </a:outerShdw>
                    </a:effectLst>
                  </a:rPr>
                </a:br>
                <a:r>
                  <a:rPr lang="en-US" sz="1100" dirty="0">
                    <a:solidFill>
                      <a:schemeClr val="bg1"/>
                    </a:solidFill>
                    <a:effectLst>
                      <a:outerShdw blurRad="50800" dist="38100" dir="2700000" algn="tl" rotWithShape="0">
                        <a:prstClr val="black">
                          <a:alpha val="40000"/>
                        </a:prstClr>
                      </a:outerShdw>
                    </a:effectLst>
                  </a:rPr>
                  <a:t>Step Ahead</a:t>
                </a:r>
              </a:p>
            </p:txBody>
          </p:sp>
        </p:grpSp>
      </p:grpSp>
      <p:sp>
        <p:nvSpPr>
          <p:cNvPr id="22" name="Rectangle 5"/>
          <p:cNvSpPr>
            <a:spLocks noChangeArrowheads="1"/>
          </p:cNvSpPr>
          <p:nvPr/>
        </p:nvSpPr>
        <p:spPr bwMode="auto">
          <a:xfrm>
            <a:off x="165100" y="749300"/>
            <a:ext cx="3822700" cy="406400"/>
          </a:xfrm>
          <a:prstGeom prst="rect">
            <a:avLst/>
          </a:prstGeom>
          <a:solidFill>
            <a:srgbClr val="37434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sp>
        <p:nvSpPr>
          <p:cNvPr id="23" name="Rectangle 5"/>
          <p:cNvSpPr>
            <a:spLocks noChangeArrowheads="1"/>
          </p:cNvSpPr>
          <p:nvPr/>
        </p:nvSpPr>
        <p:spPr bwMode="auto">
          <a:xfrm>
            <a:off x="0" y="190500"/>
            <a:ext cx="9144000" cy="558800"/>
          </a:xfrm>
          <a:prstGeom prst="rect">
            <a:avLst/>
          </a:prstGeom>
          <a:gradFill flip="none" rotWithShape="1">
            <a:gsLst>
              <a:gs pos="0">
                <a:srgbClr val="37434D">
                  <a:shade val="67500"/>
                  <a:satMod val="115000"/>
                </a:srgbClr>
              </a:gs>
              <a:gs pos="100000">
                <a:srgbClr val="37434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a typeface="ＭＳ Ｐゴシック" pitchFamily="-111" charset="-128"/>
            </a:endParaRPr>
          </a:p>
        </p:txBody>
      </p:sp>
      <p:sp>
        <p:nvSpPr>
          <p:cNvPr id="50177" name="Title 1"/>
          <p:cNvSpPr>
            <a:spLocks noGrp="1"/>
          </p:cNvSpPr>
          <p:nvPr>
            <p:ph type="title"/>
          </p:nvPr>
        </p:nvSpPr>
        <p:spPr/>
        <p:txBody>
          <a:bodyPr>
            <a:normAutofit fontScale="90000"/>
          </a:bodyPr>
          <a:lstStyle/>
          <a:p>
            <a:r>
              <a:rPr lang="en-US" dirty="0" smtClean="0"/>
              <a:t>Coming December 11: Creative Cloud Training</a:t>
            </a:r>
          </a:p>
        </p:txBody>
      </p:sp>
      <p:pic>
        <p:nvPicPr>
          <p:cNvPr id="24" name="Picture 7" descr="C:\Users\apacanza\Documents\!!work\2012_10_Marissa_Createnow\CreativeCloudTraining_Mai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7200" y="1516656"/>
            <a:ext cx="3695700" cy="4922243"/>
          </a:xfrm>
          <a:prstGeom prst="rect">
            <a:avLst/>
          </a:prstGeom>
          <a:noFill/>
          <a:ln>
            <a:noFill/>
          </a:ln>
          <a:effectLst>
            <a:reflection blurRad="6350" stA="52000" endA="300" endPos="35000" dir="5400000" sy="-100000" algn="bl" rotWithShape="0"/>
          </a:effectLst>
          <a:scene3d>
            <a:camera prst="perspectiveLeft"/>
            <a:lightRig rig="threePt" dir="t"/>
          </a:scene3d>
          <a:extLst>
            <a:ext uri="{909E8E84-426E-40dd-AFC4-6F175D3DCCD1}">
              <a14:hiddenFill xmlns:a14="http://schemas.microsoft.com/office/drawing/2010/main">
                <a:solidFill>
                  <a:srgbClr val="FFFFFF"/>
                </a:solidFill>
              </a14:hiddenFill>
            </a:ext>
          </a:extLst>
        </p:spPr>
      </p:pic>
      <p:sp>
        <p:nvSpPr>
          <p:cNvPr id="25" name="Rectangle 24"/>
          <p:cNvSpPr/>
          <p:nvPr/>
        </p:nvSpPr>
        <p:spPr bwMode="auto">
          <a:xfrm>
            <a:off x="0" y="6442075"/>
            <a:ext cx="9144000"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srgbClr val="FFFFFF"/>
              </a:solidFill>
              <a:ea typeface="ＭＳ Ｐゴシック" pitchFamily="-111" charset="-128"/>
            </a:endParaRPr>
          </a:p>
        </p:txBody>
      </p:sp>
      <p:sp>
        <p:nvSpPr>
          <p:cNvPr id="26" name="Rectangle 21"/>
          <p:cNvSpPr>
            <a:spLocks noChangeArrowheads="1"/>
          </p:cNvSpPr>
          <p:nvPr/>
        </p:nvSpPr>
        <p:spPr bwMode="auto">
          <a:xfrm>
            <a:off x="228600" y="6502400"/>
            <a:ext cx="38893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914400"/>
            <a:r>
              <a:rPr lang="en-US" sz="700">
                <a:solidFill>
                  <a:srgbClr val="FFFFFF"/>
                </a:solidFill>
              </a:rPr>
              <a:t>© 2012 Adobe Systems Incorporated.  All Rights Reserved. </a:t>
            </a:r>
          </a:p>
        </p:txBody>
      </p:sp>
      <p:grpSp>
        <p:nvGrpSpPr>
          <p:cNvPr id="27" name="Group 9"/>
          <p:cNvGrpSpPr>
            <a:grpSpLocks/>
          </p:cNvGrpSpPr>
          <p:nvPr/>
        </p:nvGrpSpPr>
        <p:grpSpPr bwMode="auto">
          <a:xfrm>
            <a:off x="8786813" y="6529388"/>
            <a:ext cx="203200" cy="255587"/>
            <a:chOff x="8786300" y="6528874"/>
            <a:chExt cx="204225" cy="256615"/>
          </a:xfrm>
        </p:grpSpPr>
        <p:sp>
          <p:nvSpPr>
            <p:cNvPr id="28" name="Freeform 10"/>
            <p:cNvSpPr>
              <a:spLocks noEditPoints="1"/>
            </p:cNvSpPr>
            <p:nvPr/>
          </p:nvSpPr>
          <p:spPr bwMode="auto">
            <a:xfrm>
              <a:off x="8788450" y="6725362"/>
              <a:ext cx="36545" cy="60127"/>
            </a:xfrm>
            <a:custGeom>
              <a:avLst/>
              <a:gdLst>
                <a:gd name="T0" fmla="*/ 2147483647 w 212"/>
                <a:gd name="T1" fmla="*/ 2147483647 h 332"/>
                <a:gd name="T2" fmla="*/ 2147483647 w 212"/>
                <a:gd name="T3" fmla="*/ 2147483647 h 332"/>
                <a:gd name="T4" fmla="*/ 0 w 212"/>
                <a:gd name="T5" fmla="*/ 2147483647 h 332"/>
                <a:gd name="T6" fmla="*/ 2147483647 w 212"/>
                <a:gd name="T7" fmla="*/ 0 h 332"/>
                <a:gd name="T8" fmla="*/ 2147483647 w 212"/>
                <a:gd name="T9" fmla="*/ 0 h 332"/>
                <a:gd name="T10" fmla="*/ 2147483647 w 212"/>
                <a:gd name="T11" fmla="*/ 2147483647 h 332"/>
                <a:gd name="T12" fmla="*/ 2147483647 w 212"/>
                <a:gd name="T13" fmla="*/ 2147483647 h 332"/>
                <a:gd name="T14" fmla="*/ 2147483647 w 212"/>
                <a:gd name="T15" fmla="*/ 2147483647 h 332"/>
                <a:gd name="T16" fmla="*/ 2147483647 w 212"/>
                <a:gd name="T17" fmla="*/ 2147483647 h 332"/>
                <a:gd name="T18" fmla="*/ 2147483647 w 212"/>
                <a:gd name="T19" fmla="*/ 2147483647 h 332"/>
                <a:gd name="T20" fmla="*/ 2147483647 w 212"/>
                <a:gd name="T21" fmla="*/ 2147483647 h 332"/>
                <a:gd name="T22" fmla="*/ 2147483647 w 212"/>
                <a:gd name="T23" fmla="*/ 2147483647 h 332"/>
                <a:gd name="T24" fmla="*/ 2147483647 w 212"/>
                <a:gd name="T25" fmla="*/ 2147483647 h 332"/>
                <a:gd name="T26" fmla="*/ 2147483647 w 212"/>
                <a:gd name="T27" fmla="*/ 2147483647 h 332"/>
                <a:gd name="T28" fmla="*/ 2147483647 w 212"/>
                <a:gd name="T29" fmla="*/ 2147483647 h 332"/>
                <a:gd name="T30" fmla="*/ 2147483647 w 212"/>
                <a:gd name="T31" fmla="*/ 2147483647 h 332"/>
                <a:gd name="T32" fmla="*/ 2147483647 w 212"/>
                <a:gd name="T33" fmla="*/ 2147483647 h 332"/>
                <a:gd name="T34" fmla="*/ 2147483647 w 212"/>
                <a:gd name="T35" fmla="*/ 2147483647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332"/>
                <a:gd name="T56" fmla="*/ 212 w 212"/>
                <a:gd name="T57" fmla="*/ 332 h 3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332">
                  <a:moveTo>
                    <a:pt x="76" y="252"/>
                  </a:moveTo>
                  <a:lnTo>
                    <a:pt x="60" y="332"/>
                  </a:lnTo>
                  <a:lnTo>
                    <a:pt x="0" y="332"/>
                  </a:lnTo>
                  <a:lnTo>
                    <a:pt x="74" y="0"/>
                  </a:lnTo>
                  <a:lnTo>
                    <a:pt x="146" y="0"/>
                  </a:lnTo>
                  <a:lnTo>
                    <a:pt x="212" y="332"/>
                  </a:lnTo>
                  <a:lnTo>
                    <a:pt x="154" y="332"/>
                  </a:lnTo>
                  <a:lnTo>
                    <a:pt x="138" y="252"/>
                  </a:lnTo>
                  <a:lnTo>
                    <a:pt x="76" y="252"/>
                  </a:lnTo>
                  <a:close/>
                  <a:moveTo>
                    <a:pt x="132" y="206"/>
                  </a:moveTo>
                  <a:lnTo>
                    <a:pt x="120" y="134"/>
                  </a:lnTo>
                  <a:lnTo>
                    <a:pt x="108" y="58"/>
                  </a:lnTo>
                  <a:lnTo>
                    <a:pt x="96" y="134"/>
                  </a:lnTo>
                  <a:lnTo>
                    <a:pt x="82" y="206"/>
                  </a:lnTo>
                  <a:lnTo>
                    <a:pt x="132" y="2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11"/>
            <p:cNvSpPr>
              <a:spLocks noEditPoints="1"/>
            </p:cNvSpPr>
            <p:nvPr/>
          </p:nvSpPr>
          <p:spPr bwMode="auto">
            <a:xfrm>
              <a:off x="8828220" y="6724288"/>
              <a:ext cx="32246" cy="61201"/>
            </a:xfrm>
            <a:custGeom>
              <a:avLst/>
              <a:gdLst>
                <a:gd name="T0" fmla="*/ 2147483647 w 182"/>
                <a:gd name="T1" fmla="*/ 2147483647 h 346"/>
                <a:gd name="T2" fmla="*/ 2147483647 w 182"/>
                <a:gd name="T3" fmla="*/ 2147483647 h 346"/>
                <a:gd name="T4" fmla="*/ 2147483647 w 182"/>
                <a:gd name="T5" fmla="*/ 2147483647 h 346"/>
                <a:gd name="T6" fmla="*/ 2147483647 w 182"/>
                <a:gd name="T7" fmla="*/ 2147483647 h 346"/>
                <a:gd name="T8" fmla="*/ 2147483647 w 182"/>
                <a:gd name="T9" fmla="*/ 2147483647 h 346"/>
                <a:gd name="T10" fmla="*/ 2147483647 w 182"/>
                <a:gd name="T11" fmla="*/ 2147483647 h 346"/>
                <a:gd name="T12" fmla="*/ 2147483647 w 182"/>
                <a:gd name="T13" fmla="*/ 2147483647 h 346"/>
                <a:gd name="T14" fmla="*/ 2147483647 w 182"/>
                <a:gd name="T15" fmla="*/ 2147483647 h 346"/>
                <a:gd name="T16" fmla="*/ 2147483647 w 182"/>
                <a:gd name="T17" fmla="*/ 2147483647 h 346"/>
                <a:gd name="T18" fmla="*/ 2147483647 w 182"/>
                <a:gd name="T19" fmla="*/ 2147483647 h 346"/>
                <a:gd name="T20" fmla="*/ 2147483647 w 182"/>
                <a:gd name="T21" fmla="*/ 2147483647 h 346"/>
                <a:gd name="T22" fmla="*/ 0 w 182"/>
                <a:gd name="T23" fmla="*/ 2147483647 h 346"/>
                <a:gd name="T24" fmla="*/ 2147483647 w 182"/>
                <a:gd name="T25" fmla="*/ 2147483647 h 346"/>
                <a:gd name="T26" fmla="*/ 2147483647 w 182"/>
                <a:gd name="T27" fmla="*/ 2147483647 h 346"/>
                <a:gd name="T28" fmla="*/ 2147483647 w 182"/>
                <a:gd name="T29" fmla="*/ 2147483647 h 346"/>
                <a:gd name="T30" fmla="*/ 2147483647 w 182"/>
                <a:gd name="T31" fmla="*/ 2147483647 h 346"/>
                <a:gd name="T32" fmla="*/ 2147483647 w 182"/>
                <a:gd name="T33" fmla="*/ 2147483647 h 346"/>
                <a:gd name="T34" fmla="*/ 2147483647 w 182"/>
                <a:gd name="T35" fmla="*/ 2147483647 h 346"/>
                <a:gd name="T36" fmla="*/ 2147483647 w 182"/>
                <a:gd name="T37" fmla="*/ 2147483647 h 346"/>
                <a:gd name="T38" fmla="*/ 2147483647 w 182"/>
                <a:gd name="T39" fmla="*/ 0 h 346"/>
                <a:gd name="T40" fmla="*/ 2147483647 w 182"/>
                <a:gd name="T41" fmla="*/ 2147483647 h 346"/>
                <a:gd name="T42" fmla="*/ 2147483647 w 182"/>
                <a:gd name="T43" fmla="*/ 2147483647 h 346"/>
                <a:gd name="T44" fmla="*/ 2147483647 w 182"/>
                <a:gd name="T45" fmla="*/ 2147483647 h 346"/>
                <a:gd name="T46" fmla="*/ 2147483647 w 182"/>
                <a:gd name="T47" fmla="*/ 2147483647 h 346"/>
                <a:gd name="T48" fmla="*/ 2147483647 w 182"/>
                <a:gd name="T49" fmla="*/ 2147483647 h 346"/>
                <a:gd name="T50" fmla="*/ 2147483647 w 182"/>
                <a:gd name="T51" fmla="*/ 2147483647 h 346"/>
                <a:gd name="T52" fmla="*/ 2147483647 w 182"/>
                <a:gd name="T53" fmla="*/ 2147483647 h 346"/>
                <a:gd name="T54" fmla="*/ 2147483647 w 182"/>
                <a:gd name="T55" fmla="*/ 2147483647 h 346"/>
                <a:gd name="T56" fmla="*/ 2147483647 w 182"/>
                <a:gd name="T57" fmla="*/ 2147483647 h 346"/>
                <a:gd name="T58" fmla="*/ 2147483647 w 182"/>
                <a:gd name="T59" fmla="*/ 2147483647 h 346"/>
                <a:gd name="T60" fmla="*/ 2147483647 w 182"/>
                <a:gd name="T61" fmla="*/ 2147483647 h 346"/>
                <a:gd name="T62" fmla="*/ 2147483647 w 182"/>
                <a:gd name="T63" fmla="*/ 2147483647 h 346"/>
                <a:gd name="T64" fmla="*/ 2147483647 w 182"/>
                <a:gd name="T65" fmla="*/ 2147483647 h 346"/>
                <a:gd name="T66" fmla="*/ 2147483647 w 182"/>
                <a:gd name="T67" fmla="*/ 2147483647 h 346"/>
                <a:gd name="T68" fmla="*/ 2147483647 w 182"/>
                <a:gd name="T69" fmla="*/ 2147483647 h 346"/>
                <a:gd name="T70" fmla="*/ 2147483647 w 182"/>
                <a:gd name="T71" fmla="*/ 2147483647 h 346"/>
                <a:gd name="T72" fmla="*/ 2147483647 w 182"/>
                <a:gd name="T73" fmla="*/ 2147483647 h 346"/>
                <a:gd name="T74" fmla="*/ 2147483647 w 182"/>
                <a:gd name="T75" fmla="*/ 2147483647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2"/>
                <a:gd name="T115" fmla="*/ 0 h 346"/>
                <a:gd name="T116" fmla="*/ 182 w 182"/>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2" h="346">
                  <a:moveTo>
                    <a:pt x="180" y="0"/>
                  </a:moveTo>
                  <a:lnTo>
                    <a:pt x="180" y="274"/>
                  </a:lnTo>
                  <a:lnTo>
                    <a:pt x="182" y="342"/>
                  </a:lnTo>
                  <a:lnTo>
                    <a:pt x="130" y="342"/>
                  </a:lnTo>
                  <a:lnTo>
                    <a:pt x="126" y="314"/>
                  </a:lnTo>
                  <a:lnTo>
                    <a:pt x="118" y="328"/>
                  </a:lnTo>
                  <a:lnTo>
                    <a:pt x="106" y="338"/>
                  </a:lnTo>
                  <a:lnTo>
                    <a:pt x="92" y="344"/>
                  </a:lnTo>
                  <a:lnTo>
                    <a:pt x="84" y="346"/>
                  </a:lnTo>
                  <a:lnTo>
                    <a:pt x="76" y="346"/>
                  </a:lnTo>
                  <a:lnTo>
                    <a:pt x="66" y="346"/>
                  </a:lnTo>
                  <a:lnTo>
                    <a:pt x="58" y="344"/>
                  </a:lnTo>
                  <a:lnTo>
                    <a:pt x="50" y="342"/>
                  </a:lnTo>
                  <a:lnTo>
                    <a:pt x="42" y="338"/>
                  </a:lnTo>
                  <a:lnTo>
                    <a:pt x="30" y="326"/>
                  </a:lnTo>
                  <a:lnTo>
                    <a:pt x="20" y="310"/>
                  </a:lnTo>
                  <a:lnTo>
                    <a:pt x="12" y="292"/>
                  </a:lnTo>
                  <a:lnTo>
                    <a:pt x="6" y="272"/>
                  </a:lnTo>
                  <a:lnTo>
                    <a:pt x="2" y="248"/>
                  </a:lnTo>
                  <a:lnTo>
                    <a:pt x="0" y="222"/>
                  </a:lnTo>
                  <a:lnTo>
                    <a:pt x="2" y="192"/>
                  </a:lnTo>
                  <a:lnTo>
                    <a:pt x="6" y="168"/>
                  </a:lnTo>
                  <a:lnTo>
                    <a:pt x="14" y="146"/>
                  </a:lnTo>
                  <a:lnTo>
                    <a:pt x="24" y="128"/>
                  </a:lnTo>
                  <a:lnTo>
                    <a:pt x="36" y="114"/>
                  </a:lnTo>
                  <a:lnTo>
                    <a:pt x="48" y="106"/>
                  </a:lnTo>
                  <a:lnTo>
                    <a:pt x="62" y="100"/>
                  </a:lnTo>
                  <a:lnTo>
                    <a:pt x="78" y="98"/>
                  </a:lnTo>
                  <a:lnTo>
                    <a:pt x="92" y="100"/>
                  </a:lnTo>
                  <a:lnTo>
                    <a:pt x="104" y="104"/>
                  </a:lnTo>
                  <a:lnTo>
                    <a:pt x="112" y="112"/>
                  </a:lnTo>
                  <a:lnTo>
                    <a:pt x="118" y="122"/>
                  </a:lnTo>
                  <a:lnTo>
                    <a:pt x="120" y="122"/>
                  </a:lnTo>
                  <a:lnTo>
                    <a:pt x="120" y="0"/>
                  </a:lnTo>
                  <a:lnTo>
                    <a:pt x="180" y="0"/>
                  </a:lnTo>
                  <a:close/>
                  <a:moveTo>
                    <a:pt x="120" y="194"/>
                  </a:moveTo>
                  <a:lnTo>
                    <a:pt x="120" y="194"/>
                  </a:lnTo>
                  <a:lnTo>
                    <a:pt x="120" y="180"/>
                  </a:lnTo>
                  <a:lnTo>
                    <a:pt x="116" y="168"/>
                  </a:lnTo>
                  <a:lnTo>
                    <a:pt x="110" y="158"/>
                  </a:lnTo>
                  <a:lnTo>
                    <a:pt x="104" y="150"/>
                  </a:lnTo>
                  <a:lnTo>
                    <a:pt x="98" y="148"/>
                  </a:lnTo>
                  <a:lnTo>
                    <a:pt x="94" y="148"/>
                  </a:lnTo>
                  <a:lnTo>
                    <a:pt x="86" y="150"/>
                  </a:lnTo>
                  <a:lnTo>
                    <a:pt x="78" y="154"/>
                  </a:lnTo>
                  <a:lnTo>
                    <a:pt x="72" y="162"/>
                  </a:lnTo>
                  <a:lnTo>
                    <a:pt x="68" y="170"/>
                  </a:lnTo>
                  <a:lnTo>
                    <a:pt x="64" y="182"/>
                  </a:lnTo>
                  <a:lnTo>
                    <a:pt x="62" y="194"/>
                  </a:lnTo>
                  <a:lnTo>
                    <a:pt x="60" y="224"/>
                  </a:lnTo>
                  <a:lnTo>
                    <a:pt x="62" y="240"/>
                  </a:lnTo>
                  <a:lnTo>
                    <a:pt x="64" y="254"/>
                  </a:lnTo>
                  <a:lnTo>
                    <a:pt x="66" y="268"/>
                  </a:lnTo>
                  <a:lnTo>
                    <a:pt x="70" y="278"/>
                  </a:lnTo>
                  <a:lnTo>
                    <a:pt x="74" y="286"/>
                  </a:lnTo>
                  <a:lnTo>
                    <a:pt x="80" y="292"/>
                  </a:lnTo>
                  <a:lnTo>
                    <a:pt x="86" y="296"/>
                  </a:lnTo>
                  <a:lnTo>
                    <a:pt x="92" y="298"/>
                  </a:lnTo>
                  <a:lnTo>
                    <a:pt x="100" y="296"/>
                  </a:lnTo>
                  <a:lnTo>
                    <a:pt x="106" y="292"/>
                  </a:lnTo>
                  <a:lnTo>
                    <a:pt x="112" y="284"/>
                  </a:lnTo>
                  <a:lnTo>
                    <a:pt x="118" y="272"/>
                  </a:lnTo>
                  <a:lnTo>
                    <a:pt x="120" y="266"/>
                  </a:lnTo>
                  <a:lnTo>
                    <a:pt x="120" y="258"/>
                  </a:lnTo>
                  <a:lnTo>
                    <a:pt x="120" y="1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12"/>
            <p:cNvSpPr>
              <a:spLocks noEditPoints="1"/>
            </p:cNvSpPr>
            <p:nvPr/>
          </p:nvSpPr>
          <p:spPr bwMode="auto">
            <a:xfrm>
              <a:off x="8865840" y="6741467"/>
              <a:ext cx="31171" cy="44022"/>
            </a:xfrm>
            <a:custGeom>
              <a:avLst/>
              <a:gdLst>
                <a:gd name="T0" fmla="*/ 2147483647 w 182"/>
                <a:gd name="T1" fmla="*/ 2147483647 h 248"/>
                <a:gd name="T2" fmla="*/ 2147483647 w 182"/>
                <a:gd name="T3" fmla="*/ 2147483647 h 248"/>
                <a:gd name="T4" fmla="*/ 2147483647 w 182"/>
                <a:gd name="T5" fmla="*/ 2147483647 h 248"/>
                <a:gd name="T6" fmla="*/ 2147483647 w 182"/>
                <a:gd name="T7" fmla="*/ 2147483647 h 248"/>
                <a:gd name="T8" fmla="*/ 0 w 182"/>
                <a:gd name="T9" fmla="*/ 2147483647 h 248"/>
                <a:gd name="T10" fmla="*/ 2147483647 w 182"/>
                <a:gd name="T11" fmla="*/ 2147483647 h 248"/>
                <a:gd name="T12" fmla="*/ 2147483647 w 182"/>
                <a:gd name="T13" fmla="*/ 2147483647 h 248"/>
                <a:gd name="T14" fmla="*/ 2147483647 w 182"/>
                <a:gd name="T15" fmla="*/ 2147483647 h 248"/>
                <a:gd name="T16" fmla="*/ 2147483647 w 182"/>
                <a:gd name="T17" fmla="*/ 2147483647 h 248"/>
                <a:gd name="T18" fmla="*/ 2147483647 w 182"/>
                <a:gd name="T19" fmla="*/ 0 h 248"/>
                <a:gd name="T20" fmla="*/ 2147483647 w 182"/>
                <a:gd name="T21" fmla="*/ 2147483647 h 248"/>
                <a:gd name="T22" fmla="*/ 2147483647 w 182"/>
                <a:gd name="T23" fmla="*/ 2147483647 h 248"/>
                <a:gd name="T24" fmla="*/ 2147483647 w 182"/>
                <a:gd name="T25" fmla="*/ 2147483647 h 248"/>
                <a:gd name="T26" fmla="*/ 2147483647 w 182"/>
                <a:gd name="T27" fmla="*/ 2147483647 h 248"/>
                <a:gd name="T28" fmla="*/ 2147483647 w 182"/>
                <a:gd name="T29" fmla="*/ 2147483647 h 248"/>
                <a:gd name="T30" fmla="*/ 2147483647 w 182"/>
                <a:gd name="T31" fmla="*/ 2147483647 h 248"/>
                <a:gd name="T32" fmla="*/ 2147483647 w 182"/>
                <a:gd name="T33" fmla="*/ 2147483647 h 248"/>
                <a:gd name="T34" fmla="*/ 2147483647 w 182"/>
                <a:gd name="T35" fmla="*/ 2147483647 h 248"/>
                <a:gd name="T36" fmla="*/ 2147483647 w 182"/>
                <a:gd name="T37" fmla="*/ 2147483647 h 248"/>
                <a:gd name="T38" fmla="*/ 2147483647 w 182"/>
                <a:gd name="T39" fmla="*/ 2147483647 h 248"/>
                <a:gd name="T40" fmla="*/ 2147483647 w 182"/>
                <a:gd name="T41" fmla="*/ 2147483647 h 248"/>
                <a:gd name="T42" fmla="*/ 2147483647 w 182"/>
                <a:gd name="T43" fmla="*/ 2147483647 h 248"/>
                <a:gd name="T44" fmla="*/ 2147483647 w 182"/>
                <a:gd name="T45" fmla="*/ 2147483647 h 248"/>
                <a:gd name="T46" fmla="*/ 2147483647 w 182"/>
                <a:gd name="T47" fmla="*/ 2147483647 h 248"/>
                <a:gd name="T48" fmla="*/ 2147483647 w 182"/>
                <a:gd name="T49" fmla="*/ 2147483647 h 248"/>
                <a:gd name="T50" fmla="*/ 2147483647 w 182"/>
                <a:gd name="T51" fmla="*/ 2147483647 h 248"/>
                <a:gd name="T52" fmla="*/ 2147483647 w 182"/>
                <a:gd name="T53" fmla="*/ 2147483647 h 248"/>
                <a:gd name="T54" fmla="*/ 2147483647 w 182"/>
                <a:gd name="T55" fmla="*/ 2147483647 h 248"/>
                <a:gd name="T56" fmla="*/ 2147483647 w 182"/>
                <a:gd name="T57" fmla="*/ 2147483647 h 248"/>
                <a:gd name="T58" fmla="*/ 2147483647 w 182"/>
                <a:gd name="T59" fmla="*/ 2147483647 h 248"/>
                <a:gd name="T60" fmla="*/ 2147483647 w 182"/>
                <a:gd name="T61" fmla="*/ 2147483647 h 248"/>
                <a:gd name="T62" fmla="*/ 2147483647 w 182"/>
                <a:gd name="T63" fmla="*/ 2147483647 h 248"/>
                <a:gd name="T64" fmla="*/ 2147483647 w 182"/>
                <a:gd name="T65" fmla="*/ 2147483647 h 248"/>
                <a:gd name="T66" fmla="*/ 2147483647 w 182"/>
                <a:gd name="T67" fmla="*/ 2147483647 h 248"/>
                <a:gd name="T68" fmla="*/ 2147483647 w 182"/>
                <a:gd name="T69" fmla="*/ 2147483647 h 248"/>
                <a:gd name="T70" fmla="*/ 2147483647 w 182"/>
                <a:gd name="T71" fmla="*/ 2147483647 h 248"/>
                <a:gd name="T72" fmla="*/ 2147483647 w 182"/>
                <a:gd name="T73" fmla="*/ 2147483647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2"/>
                <a:gd name="T112" fmla="*/ 0 h 248"/>
                <a:gd name="T113" fmla="*/ 182 w 182"/>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2" h="248">
                  <a:moveTo>
                    <a:pt x="90" y="248"/>
                  </a:moveTo>
                  <a:lnTo>
                    <a:pt x="90" y="248"/>
                  </a:lnTo>
                  <a:lnTo>
                    <a:pt x="70" y="246"/>
                  </a:lnTo>
                  <a:lnTo>
                    <a:pt x="54" y="240"/>
                  </a:lnTo>
                  <a:lnTo>
                    <a:pt x="38" y="230"/>
                  </a:lnTo>
                  <a:lnTo>
                    <a:pt x="24" y="216"/>
                  </a:lnTo>
                  <a:lnTo>
                    <a:pt x="14" y="198"/>
                  </a:lnTo>
                  <a:lnTo>
                    <a:pt x="6" y="178"/>
                  </a:lnTo>
                  <a:lnTo>
                    <a:pt x="2" y="152"/>
                  </a:lnTo>
                  <a:lnTo>
                    <a:pt x="0" y="124"/>
                  </a:lnTo>
                  <a:lnTo>
                    <a:pt x="2" y="94"/>
                  </a:lnTo>
                  <a:lnTo>
                    <a:pt x="8" y="68"/>
                  </a:lnTo>
                  <a:lnTo>
                    <a:pt x="16" y="46"/>
                  </a:lnTo>
                  <a:lnTo>
                    <a:pt x="28" y="30"/>
                  </a:lnTo>
                  <a:lnTo>
                    <a:pt x="42" y="16"/>
                  </a:lnTo>
                  <a:lnTo>
                    <a:pt x="58" y="6"/>
                  </a:lnTo>
                  <a:lnTo>
                    <a:pt x="74" y="2"/>
                  </a:lnTo>
                  <a:lnTo>
                    <a:pt x="92" y="0"/>
                  </a:lnTo>
                  <a:lnTo>
                    <a:pt x="112" y="2"/>
                  </a:lnTo>
                  <a:lnTo>
                    <a:pt x="130" y="8"/>
                  </a:lnTo>
                  <a:lnTo>
                    <a:pt x="144" y="18"/>
                  </a:lnTo>
                  <a:lnTo>
                    <a:pt x="158" y="32"/>
                  </a:lnTo>
                  <a:lnTo>
                    <a:pt x="168" y="50"/>
                  </a:lnTo>
                  <a:lnTo>
                    <a:pt x="176" y="72"/>
                  </a:lnTo>
                  <a:lnTo>
                    <a:pt x="180" y="96"/>
                  </a:lnTo>
                  <a:lnTo>
                    <a:pt x="182" y="124"/>
                  </a:lnTo>
                  <a:lnTo>
                    <a:pt x="180" y="142"/>
                  </a:lnTo>
                  <a:lnTo>
                    <a:pt x="178" y="158"/>
                  </a:lnTo>
                  <a:lnTo>
                    <a:pt x="176" y="172"/>
                  </a:lnTo>
                  <a:lnTo>
                    <a:pt x="172" y="184"/>
                  </a:lnTo>
                  <a:lnTo>
                    <a:pt x="168" y="196"/>
                  </a:lnTo>
                  <a:lnTo>
                    <a:pt x="162" y="206"/>
                  </a:lnTo>
                  <a:lnTo>
                    <a:pt x="156" y="216"/>
                  </a:lnTo>
                  <a:lnTo>
                    <a:pt x="150" y="224"/>
                  </a:lnTo>
                  <a:lnTo>
                    <a:pt x="136" y="236"/>
                  </a:lnTo>
                  <a:lnTo>
                    <a:pt x="120" y="244"/>
                  </a:lnTo>
                  <a:lnTo>
                    <a:pt x="106" y="248"/>
                  </a:lnTo>
                  <a:lnTo>
                    <a:pt x="92" y="248"/>
                  </a:lnTo>
                  <a:lnTo>
                    <a:pt x="90" y="248"/>
                  </a:lnTo>
                  <a:close/>
                  <a:moveTo>
                    <a:pt x="92" y="202"/>
                  </a:moveTo>
                  <a:lnTo>
                    <a:pt x="92" y="202"/>
                  </a:lnTo>
                  <a:lnTo>
                    <a:pt x="100" y="200"/>
                  </a:lnTo>
                  <a:lnTo>
                    <a:pt x="106" y="196"/>
                  </a:lnTo>
                  <a:lnTo>
                    <a:pt x="112" y="188"/>
                  </a:lnTo>
                  <a:lnTo>
                    <a:pt x="114" y="176"/>
                  </a:lnTo>
                  <a:lnTo>
                    <a:pt x="120" y="152"/>
                  </a:lnTo>
                  <a:lnTo>
                    <a:pt x="120" y="124"/>
                  </a:lnTo>
                  <a:lnTo>
                    <a:pt x="120" y="98"/>
                  </a:lnTo>
                  <a:lnTo>
                    <a:pt x="118" y="84"/>
                  </a:lnTo>
                  <a:lnTo>
                    <a:pt x="114" y="72"/>
                  </a:lnTo>
                  <a:lnTo>
                    <a:pt x="110" y="62"/>
                  </a:lnTo>
                  <a:lnTo>
                    <a:pt x="106" y="52"/>
                  </a:lnTo>
                  <a:lnTo>
                    <a:pt x="100" y="48"/>
                  </a:lnTo>
                  <a:lnTo>
                    <a:pt x="90" y="46"/>
                  </a:lnTo>
                  <a:lnTo>
                    <a:pt x="82" y="48"/>
                  </a:lnTo>
                  <a:lnTo>
                    <a:pt x="76" y="52"/>
                  </a:lnTo>
                  <a:lnTo>
                    <a:pt x="70" y="62"/>
                  </a:lnTo>
                  <a:lnTo>
                    <a:pt x="66" y="72"/>
                  </a:lnTo>
                  <a:lnTo>
                    <a:pt x="64" y="84"/>
                  </a:lnTo>
                  <a:lnTo>
                    <a:pt x="62" y="98"/>
                  </a:lnTo>
                  <a:lnTo>
                    <a:pt x="60" y="124"/>
                  </a:lnTo>
                  <a:lnTo>
                    <a:pt x="62" y="154"/>
                  </a:lnTo>
                  <a:lnTo>
                    <a:pt x="64" y="166"/>
                  </a:lnTo>
                  <a:lnTo>
                    <a:pt x="66" y="178"/>
                  </a:lnTo>
                  <a:lnTo>
                    <a:pt x="70" y="188"/>
                  </a:lnTo>
                  <a:lnTo>
                    <a:pt x="76" y="196"/>
                  </a:lnTo>
                  <a:lnTo>
                    <a:pt x="82" y="200"/>
                  </a:lnTo>
                  <a:lnTo>
                    <a:pt x="92" y="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13"/>
            <p:cNvSpPr>
              <a:spLocks noEditPoints="1"/>
            </p:cNvSpPr>
            <p:nvPr/>
          </p:nvSpPr>
          <p:spPr bwMode="auto">
            <a:xfrm>
              <a:off x="8904535" y="6724288"/>
              <a:ext cx="31171" cy="61201"/>
            </a:xfrm>
            <a:custGeom>
              <a:avLst/>
              <a:gdLst>
                <a:gd name="T0" fmla="*/ 2147483647 w 182"/>
                <a:gd name="T1" fmla="*/ 0 h 346"/>
                <a:gd name="T2" fmla="*/ 2147483647 w 182"/>
                <a:gd name="T3" fmla="*/ 2147483647 h 346"/>
                <a:gd name="T4" fmla="*/ 2147483647 w 182"/>
                <a:gd name="T5" fmla="*/ 2147483647 h 346"/>
                <a:gd name="T6" fmla="*/ 2147483647 w 182"/>
                <a:gd name="T7" fmla="*/ 2147483647 h 346"/>
                <a:gd name="T8" fmla="*/ 2147483647 w 182"/>
                <a:gd name="T9" fmla="*/ 2147483647 h 346"/>
                <a:gd name="T10" fmla="*/ 2147483647 w 182"/>
                <a:gd name="T11" fmla="*/ 2147483647 h 346"/>
                <a:gd name="T12" fmla="*/ 2147483647 w 182"/>
                <a:gd name="T13" fmla="*/ 2147483647 h 346"/>
                <a:gd name="T14" fmla="*/ 2147483647 w 182"/>
                <a:gd name="T15" fmla="*/ 2147483647 h 346"/>
                <a:gd name="T16" fmla="*/ 2147483647 w 182"/>
                <a:gd name="T17" fmla="*/ 2147483647 h 346"/>
                <a:gd name="T18" fmla="*/ 2147483647 w 182"/>
                <a:gd name="T19" fmla="*/ 2147483647 h 346"/>
                <a:gd name="T20" fmla="*/ 2147483647 w 182"/>
                <a:gd name="T21" fmla="*/ 2147483647 h 346"/>
                <a:gd name="T22" fmla="*/ 2147483647 w 182"/>
                <a:gd name="T23" fmla="*/ 2147483647 h 346"/>
                <a:gd name="T24" fmla="*/ 2147483647 w 182"/>
                <a:gd name="T25" fmla="*/ 2147483647 h 346"/>
                <a:gd name="T26" fmla="*/ 2147483647 w 182"/>
                <a:gd name="T27" fmla="*/ 2147483647 h 346"/>
                <a:gd name="T28" fmla="*/ 2147483647 w 182"/>
                <a:gd name="T29" fmla="*/ 2147483647 h 346"/>
                <a:gd name="T30" fmla="*/ 2147483647 w 182"/>
                <a:gd name="T31" fmla="*/ 2147483647 h 346"/>
                <a:gd name="T32" fmla="*/ 2147483647 w 182"/>
                <a:gd name="T33" fmla="*/ 2147483647 h 346"/>
                <a:gd name="T34" fmla="*/ 0 w 182"/>
                <a:gd name="T35" fmla="*/ 2147483647 h 346"/>
                <a:gd name="T36" fmla="*/ 2147483647 w 182"/>
                <a:gd name="T37" fmla="*/ 2147483647 h 346"/>
                <a:gd name="T38" fmla="*/ 2147483647 w 182"/>
                <a:gd name="T39" fmla="*/ 2147483647 h 346"/>
                <a:gd name="T40" fmla="*/ 2147483647 w 182"/>
                <a:gd name="T41" fmla="*/ 2147483647 h 346"/>
                <a:gd name="T42" fmla="*/ 2147483647 w 182"/>
                <a:gd name="T43" fmla="*/ 2147483647 h 346"/>
                <a:gd name="T44" fmla="*/ 2147483647 w 182"/>
                <a:gd name="T45" fmla="*/ 2147483647 h 346"/>
                <a:gd name="T46" fmla="*/ 2147483647 w 182"/>
                <a:gd name="T47" fmla="*/ 2147483647 h 346"/>
                <a:gd name="T48" fmla="*/ 2147483647 w 182"/>
                <a:gd name="T49" fmla="*/ 2147483647 h 346"/>
                <a:gd name="T50" fmla="*/ 2147483647 w 182"/>
                <a:gd name="T51" fmla="*/ 2147483647 h 346"/>
                <a:gd name="T52" fmla="*/ 2147483647 w 182"/>
                <a:gd name="T53" fmla="*/ 2147483647 h 346"/>
                <a:gd name="T54" fmla="*/ 2147483647 w 182"/>
                <a:gd name="T55" fmla="*/ 2147483647 h 346"/>
                <a:gd name="T56" fmla="*/ 2147483647 w 182"/>
                <a:gd name="T57" fmla="*/ 2147483647 h 346"/>
                <a:gd name="T58" fmla="*/ 2147483647 w 182"/>
                <a:gd name="T59" fmla="*/ 2147483647 h 346"/>
                <a:gd name="T60" fmla="*/ 2147483647 w 182"/>
                <a:gd name="T61" fmla="*/ 2147483647 h 346"/>
                <a:gd name="T62" fmla="*/ 2147483647 w 182"/>
                <a:gd name="T63" fmla="*/ 2147483647 h 346"/>
                <a:gd name="T64" fmla="*/ 2147483647 w 182"/>
                <a:gd name="T65" fmla="*/ 2147483647 h 346"/>
                <a:gd name="T66" fmla="*/ 2147483647 w 182"/>
                <a:gd name="T67" fmla="*/ 2147483647 h 346"/>
                <a:gd name="T68" fmla="*/ 2147483647 w 182"/>
                <a:gd name="T69" fmla="*/ 2147483647 h 346"/>
                <a:gd name="T70" fmla="*/ 2147483647 w 182"/>
                <a:gd name="T71" fmla="*/ 2147483647 h 3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
                <a:gd name="T109" fmla="*/ 0 h 346"/>
                <a:gd name="T110" fmla="*/ 182 w 182"/>
                <a:gd name="T111" fmla="*/ 346 h 3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 h="346">
                  <a:moveTo>
                    <a:pt x="2" y="0"/>
                  </a:moveTo>
                  <a:lnTo>
                    <a:pt x="62" y="0"/>
                  </a:lnTo>
                  <a:lnTo>
                    <a:pt x="62" y="126"/>
                  </a:lnTo>
                  <a:lnTo>
                    <a:pt x="72" y="114"/>
                  </a:lnTo>
                  <a:lnTo>
                    <a:pt x="84" y="104"/>
                  </a:lnTo>
                  <a:lnTo>
                    <a:pt x="96" y="100"/>
                  </a:lnTo>
                  <a:lnTo>
                    <a:pt x="112" y="98"/>
                  </a:lnTo>
                  <a:lnTo>
                    <a:pt x="122" y="98"/>
                  </a:lnTo>
                  <a:lnTo>
                    <a:pt x="128" y="100"/>
                  </a:lnTo>
                  <a:lnTo>
                    <a:pt x="142" y="106"/>
                  </a:lnTo>
                  <a:lnTo>
                    <a:pt x="154" y="118"/>
                  </a:lnTo>
                  <a:lnTo>
                    <a:pt x="164" y="132"/>
                  </a:lnTo>
                  <a:lnTo>
                    <a:pt x="172" y="148"/>
                  </a:lnTo>
                  <a:lnTo>
                    <a:pt x="176" y="170"/>
                  </a:lnTo>
                  <a:lnTo>
                    <a:pt x="180" y="192"/>
                  </a:lnTo>
                  <a:lnTo>
                    <a:pt x="182" y="216"/>
                  </a:lnTo>
                  <a:lnTo>
                    <a:pt x="180" y="246"/>
                  </a:lnTo>
                  <a:lnTo>
                    <a:pt x="176" y="272"/>
                  </a:lnTo>
                  <a:lnTo>
                    <a:pt x="168" y="294"/>
                  </a:lnTo>
                  <a:lnTo>
                    <a:pt x="158" y="314"/>
                  </a:lnTo>
                  <a:lnTo>
                    <a:pt x="148" y="328"/>
                  </a:lnTo>
                  <a:lnTo>
                    <a:pt x="134" y="338"/>
                  </a:lnTo>
                  <a:lnTo>
                    <a:pt x="120" y="344"/>
                  </a:lnTo>
                  <a:lnTo>
                    <a:pt x="104" y="346"/>
                  </a:lnTo>
                  <a:lnTo>
                    <a:pt x="88" y="344"/>
                  </a:lnTo>
                  <a:lnTo>
                    <a:pt x="76" y="340"/>
                  </a:lnTo>
                  <a:lnTo>
                    <a:pt x="66" y="328"/>
                  </a:lnTo>
                  <a:lnTo>
                    <a:pt x="56" y="314"/>
                  </a:lnTo>
                  <a:lnTo>
                    <a:pt x="54" y="314"/>
                  </a:lnTo>
                  <a:lnTo>
                    <a:pt x="50" y="342"/>
                  </a:lnTo>
                  <a:lnTo>
                    <a:pt x="0" y="342"/>
                  </a:lnTo>
                  <a:lnTo>
                    <a:pt x="2" y="274"/>
                  </a:lnTo>
                  <a:lnTo>
                    <a:pt x="2" y="0"/>
                  </a:lnTo>
                  <a:close/>
                  <a:moveTo>
                    <a:pt x="62" y="256"/>
                  </a:moveTo>
                  <a:lnTo>
                    <a:pt x="62" y="256"/>
                  </a:lnTo>
                  <a:lnTo>
                    <a:pt x="62" y="266"/>
                  </a:lnTo>
                  <a:lnTo>
                    <a:pt x="64" y="272"/>
                  </a:lnTo>
                  <a:lnTo>
                    <a:pt x="68" y="284"/>
                  </a:lnTo>
                  <a:lnTo>
                    <a:pt x="76" y="292"/>
                  </a:lnTo>
                  <a:lnTo>
                    <a:pt x="82" y="296"/>
                  </a:lnTo>
                  <a:lnTo>
                    <a:pt x="88" y="298"/>
                  </a:lnTo>
                  <a:lnTo>
                    <a:pt x="96" y="296"/>
                  </a:lnTo>
                  <a:lnTo>
                    <a:pt x="104" y="292"/>
                  </a:lnTo>
                  <a:lnTo>
                    <a:pt x="108" y="286"/>
                  </a:lnTo>
                  <a:lnTo>
                    <a:pt x="114" y="276"/>
                  </a:lnTo>
                  <a:lnTo>
                    <a:pt x="116" y="266"/>
                  </a:lnTo>
                  <a:lnTo>
                    <a:pt x="120" y="252"/>
                  </a:lnTo>
                  <a:lnTo>
                    <a:pt x="120" y="220"/>
                  </a:lnTo>
                  <a:lnTo>
                    <a:pt x="120" y="192"/>
                  </a:lnTo>
                  <a:lnTo>
                    <a:pt x="116" y="178"/>
                  </a:lnTo>
                  <a:lnTo>
                    <a:pt x="114" y="168"/>
                  </a:lnTo>
                  <a:lnTo>
                    <a:pt x="108" y="160"/>
                  </a:lnTo>
                  <a:lnTo>
                    <a:pt x="102" y="154"/>
                  </a:lnTo>
                  <a:lnTo>
                    <a:pt x="96" y="150"/>
                  </a:lnTo>
                  <a:lnTo>
                    <a:pt x="88" y="148"/>
                  </a:lnTo>
                  <a:lnTo>
                    <a:pt x="80" y="150"/>
                  </a:lnTo>
                  <a:lnTo>
                    <a:pt x="72" y="156"/>
                  </a:lnTo>
                  <a:lnTo>
                    <a:pt x="68" y="164"/>
                  </a:lnTo>
                  <a:lnTo>
                    <a:pt x="64" y="174"/>
                  </a:lnTo>
                  <a:lnTo>
                    <a:pt x="62" y="190"/>
                  </a:lnTo>
                  <a:lnTo>
                    <a:pt x="62"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14"/>
            <p:cNvSpPr>
              <a:spLocks noEditPoints="1"/>
            </p:cNvSpPr>
            <p:nvPr/>
          </p:nvSpPr>
          <p:spPr bwMode="auto">
            <a:xfrm>
              <a:off x="8942156" y="6741467"/>
              <a:ext cx="31171" cy="44022"/>
            </a:xfrm>
            <a:custGeom>
              <a:avLst/>
              <a:gdLst>
                <a:gd name="T0" fmla="*/ 2147483647 w 176"/>
                <a:gd name="T1" fmla="*/ 2147483647 h 250"/>
                <a:gd name="T2" fmla="*/ 2147483647 w 176"/>
                <a:gd name="T3" fmla="*/ 2147483647 h 250"/>
                <a:gd name="T4" fmla="*/ 2147483647 w 176"/>
                <a:gd name="T5" fmla="*/ 2147483647 h 250"/>
                <a:gd name="T6" fmla="*/ 2147483647 w 176"/>
                <a:gd name="T7" fmla="*/ 2147483647 h 250"/>
                <a:gd name="T8" fmla="*/ 2147483647 w 176"/>
                <a:gd name="T9" fmla="*/ 2147483647 h 250"/>
                <a:gd name="T10" fmla="*/ 2147483647 w 176"/>
                <a:gd name="T11" fmla="*/ 2147483647 h 250"/>
                <a:gd name="T12" fmla="*/ 2147483647 w 176"/>
                <a:gd name="T13" fmla="*/ 2147483647 h 250"/>
                <a:gd name="T14" fmla="*/ 2147483647 w 176"/>
                <a:gd name="T15" fmla="*/ 2147483647 h 250"/>
                <a:gd name="T16" fmla="*/ 2147483647 w 176"/>
                <a:gd name="T17" fmla="*/ 2147483647 h 250"/>
                <a:gd name="T18" fmla="*/ 2147483647 w 176"/>
                <a:gd name="T19" fmla="*/ 2147483647 h 250"/>
                <a:gd name="T20" fmla="*/ 2147483647 w 176"/>
                <a:gd name="T21" fmla="*/ 2147483647 h 250"/>
                <a:gd name="T22" fmla="*/ 2147483647 w 176"/>
                <a:gd name="T23" fmla="*/ 2147483647 h 250"/>
                <a:gd name="T24" fmla="*/ 2147483647 w 176"/>
                <a:gd name="T25" fmla="*/ 2147483647 h 250"/>
                <a:gd name="T26" fmla="*/ 2147483647 w 176"/>
                <a:gd name="T27" fmla="*/ 2147483647 h 250"/>
                <a:gd name="T28" fmla="*/ 0 w 176"/>
                <a:gd name="T29" fmla="*/ 2147483647 h 250"/>
                <a:gd name="T30" fmla="*/ 2147483647 w 176"/>
                <a:gd name="T31" fmla="*/ 2147483647 h 250"/>
                <a:gd name="T32" fmla="*/ 2147483647 w 176"/>
                <a:gd name="T33" fmla="*/ 2147483647 h 250"/>
                <a:gd name="T34" fmla="*/ 2147483647 w 176"/>
                <a:gd name="T35" fmla="*/ 2147483647 h 250"/>
                <a:gd name="T36" fmla="*/ 2147483647 w 176"/>
                <a:gd name="T37" fmla="*/ 0 h 250"/>
                <a:gd name="T38" fmla="*/ 2147483647 w 176"/>
                <a:gd name="T39" fmla="*/ 2147483647 h 250"/>
                <a:gd name="T40" fmla="*/ 2147483647 w 176"/>
                <a:gd name="T41" fmla="*/ 2147483647 h 250"/>
                <a:gd name="T42" fmla="*/ 2147483647 w 176"/>
                <a:gd name="T43" fmla="*/ 2147483647 h 250"/>
                <a:gd name="T44" fmla="*/ 2147483647 w 176"/>
                <a:gd name="T45" fmla="*/ 2147483647 h 250"/>
                <a:gd name="T46" fmla="*/ 2147483647 w 176"/>
                <a:gd name="T47" fmla="*/ 2147483647 h 250"/>
                <a:gd name="T48" fmla="*/ 2147483647 w 176"/>
                <a:gd name="T49" fmla="*/ 2147483647 h 250"/>
                <a:gd name="T50" fmla="*/ 2147483647 w 176"/>
                <a:gd name="T51" fmla="*/ 2147483647 h 250"/>
                <a:gd name="T52" fmla="*/ 2147483647 w 176"/>
                <a:gd name="T53" fmla="*/ 2147483647 h 250"/>
                <a:gd name="T54" fmla="*/ 2147483647 w 176"/>
                <a:gd name="T55" fmla="*/ 2147483647 h 250"/>
                <a:gd name="T56" fmla="*/ 2147483647 w 176"/>
                <a:gd name="T57" fmla="*/ 2147483647 h 250"/>
                <a:gd name="T58" fmla="*/ 2147483647 w 176"/>
                <a:gd name="T59" fmla="*/ 2147483647 h 250"/>
                <a:gd name="T60" fmla="*/ 2147483647 w 176"/>
                <a:gd name="T61" fmla="*/ 2147483647 h 250"/>
                <a:gd name="T62" fmla="*/ 2147483647 w 176"/>
                <a:gd name="T63" fmla="*/ 2147483647 h 250"/>
                <a:gd name="T64" fmla="*/ 2147483647 w 176"/>
                <a:gd name="T65" fmla="*/ 2147483647 h 250"/>
                <a:gd name="T66" fmla="*/ 2147483647 w 176"/>
                <a:gd name="T67" fmla="*/ 2147483647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250"/>
                <a:gd name="T104" fmla="*/ 176 w 176"/>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250">
                  <a:moveTo>
                    <a:pt x="58" y="146"/>
                  </a:moveTo>
                  <a:lnTo>
                    <a:pt x="58" y="146"/>
                  </a:lnTo>
                  <a:lnTo>
                    <a:pt x="60" y="160"/>
                  </a:lnTo>
                  <a:lnTo>
                    <a:pt x="64" y="172"/>
                  </a:lnTo>
                  <a:lnTo>
                    <a:pt x="68" y="182"/>
                  </a:lnTo>
                  <a:lnTo>
                    <a:pt x="74" y="190"/>
                  </a:lnTo>
                  <a:lnTo>
                    <a:pt x="82" y="196"/>
                  </a:lnTo>
                  <a:lnTo>
                    <a:pt x="90" y="200"/>
                  </a:lnTo>
                  <a:lnTo>
                    <a:pt x="100" y="202"/>
                  </a:lnTo>
                  <a:lnTo>
                    <a:pt x="112" y="204"/>
                  </a:lnTo>
                  <a:lnTo>
                    <a:pt x="124" y="202"/>
                  </a:lnTo>
                  <a:lnTo>
                    <a:pt x="136" y="200"/>
                  </a:lnTo>
                  <a:lnTo>
                    <a:pt x="156" y="194"/>
                  </a:lnTo>
                  <a:lnTo>
                    <a:pt x="164" y="238"/>
                  </a:lnTo>
                  <a:lnTo>
                    <a:pt x="152" y="242"/>
                  </a:lnTo>
                  <a:lnTo>
                    <a:pt x="136" y="246"/>
                  </a:lnTo>
                  <a:lnTo>
                    <a:pt x="118" y="248"/>
                  </a:lnTo>
                  <a:lnTo>
                    <a:pt x="100" y="250"/>
                  </a:lnTo>
                  <a:lnTo>
                    <a:pt x="78" y="248"/>
                  </a:lnTo>
                  <a:lnTo>
                    <a:pt x="58" y="242"/>
                  </a:lnTo>
                  <a:lnTo>
                    <a:pt x="40" y="232"/>
                  </a:lnTo>
                  <a:lnTo>
                    <a:pt x="26" y="218"/>
                  </a:lnTo>
                  <a:lnTo>
                    <a:pt x="14" y="200"/>
                  </a:lnTo>
                  <a:lnTo>
                    <a:pt x="6" y="180"/>
                  </a:lnTo>
                  <a:lnTo>
                    <a:pt x="2" y="156"/>
                  </a:lnTo>
                  <a:lnTo>
                    <a:pt x="0" y="130"/>
                  </a:lnTo>
                  <a:lnTo>
                    <a:pt x="2" y="102"/>
                  </a:lnTo>
                  <a:lnTo>
                    <a:pt x="8" y="76"/>
                  </a:lnTo>
                  <a:lnTo>
                    <a:pt x="16" y="54"/>
                  </a:lnTo>
                  <a:lnTo>
                    <a:pt x="28" y="36"/>
                  </a:lnTo>
                  <a:lnTo>
                    <a:pt x="42" y="20"/>
                  </a:lnTo>
                  <a:lnTo>
                    <a:pt x="58" y="10"/>
                  </a:lnTo>
                  <a:lnTo>
                    <a:pt x="76" y="4"/>
                  </a:lnTo>
                  <a:lnTo>
                    <a:pt x="94" y="0"/>
                  </a:lnTo>
                  <a:lnTo>
                    <a:pt x="112" y="2"/>
                  </a:lnTo>
                  <a:lnTo>
                    <a:pt x="130" y="8"/>
                  </a:lnTo>
                  <a:lnTo>
                    <a:pt x="142" y="18"/>
                  </a:lnTo>
                  <a:lnTo>
                    <a:pt x="154" y="32"/>
                  </a:lnTo>
                  <a:lnTo>
                    <a:pt x="164" y="48"/>
                  </a:lnTo>
                  <a:lnTo>
                    <a:pt x="170" y="66"/>
                  </a:lnTo>
                  <a:lnTo>
                    <a:pt x="174" y="88"/>
                  </a:lnTo>
                  <a:lnTo>
                    <a:pt x="176" y="114"/>
                  </a:lnTo>
                  <a:lnTo>
                    <a:pt x="174" y="134"/>
                  </a:lnTo>
                  <a:lnTo>
                    <a:pt x="174" y="146"/>
                  </a:lnTo>
                  <a:lnTo>
                    <a:pt x="58" y="146"/>
                  </a:lnTo>
                  <a:close/>
                  <a:moveTo>
                    <a:pt x="120" y="104"/>
                  </a:moveTo>
                  <a:lnTo>
                    <a:pt x="120" y="104"/>
                  </a:lnTo>
                  <a:lnTo>
                    <a:pt x="118" y="80"/>
                  </a:lnTo>
                  <a:lnTo>
                    <a:pt x="116" y="70"/>
                  </a:lnTo>
                  <a:lnTo>
                    <a:pt x="112" y="62"/>
                  </a:lnTo>
                  <a:lnTo>
                    <a:pt x="108" y="54"/>
                  </a:lnTo>
                  <a:lnTo>
                    <a:pt x="104" y="50"/>
                  </a:lnTo>
                  <a:lnTo>
                    <a:pt x="98" y="46"/>
                  </a:lnTo>
                  <a:lnTo>
                    <a:pt x="90" y="46"/>
                  </a:lnTo>
                  <a:lnTo>
                    <a:pt x="84" y="46"/>
                  </a:lnTo>
                  <a:lnTo>
                    <a:pt x="76" y="50"/>
                  </a:lnTo>
                  <a:lnTo>
                    <a:pt x="72" y="56"/>
                  </a:lnTo>
                  <a:lnTo>
                    <a:pt x="66" y="64"/>
                  </a:lnTo>
                  <a:lnTo>
                    <a:pt x="62" y="84"/>
                  </a:lnTo>
                  <a:lnTo>
                    <a:pt x="58" y="104"/>
                  </a:lnTo>
                  <a:lnTo>
                    <a:pt x="120"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15"/>
            <p:cNvSpPr>
              <a:spLocks/>
            </p:cNvSpPr>
            <p:nvPr/>
          </p:nvSpPr>
          <p:spPr bwMode="auto">
            <a:xfrm>
              <a:off x="8904535" y="6528874"/>
              <a:ext cx="68791" cy="165350"/>
            </a:xfrm>
            <a:custGeom>
              <a:avLst/>
              <a:gdLst>
                <a:gd name="T0" fmla="*/ 0 w 386"/>
                <a:gd name="T1" fmla="*/ 0 h 920"/>
                <a:gd name="T2" fmla="*/ 2147483647 w 386"/>
                <a:gd name="T3" fmla="*/ 0 h 920"/>
                <a:gd name="T4" fmla="*/ 2147483647 w 386"/>
                <a:gd name="T5" fmla="*/ 2147483647 h 920"/>
                <a:gd name="T6" fmla="*/ 0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0" y="0"/>
                  </a:moveTo>
                  <a:lnTo>
                    <a:pt x="386" y="0"/>
                  </a:lnTo>
                  <a:lnTo>
                    <a:pt x="386" y="92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16"/>
            <p:cNvSpPr>
              <a:spLocks/>
            </p:cNvSpPr>
            <p:nvPr/>
          </p:nvSpPr>
          <p:spPr bwMode="auto">
            <a:xfrm>
              <a:off x="8786300" y="6528874"/>
              <a:ext cx="68791" cy="165350"/>
            </a:xfrm>
            <a:custGeom>
              <a:avLst/>
              <a:gdLst>
                <a:gd name="T0" fmla="*/ 2147483647 w 386"/>
                <a:gd name="T1" fmla="*/ 0 h 920"/>
                <a:gd name="T2" fmla="*/ 0 w 386"/>
                <a:gd name="T3" fmla="*/ 0 h 920"/>
                <a:gd name="T4" fmla="*/ 0 w 386"/>
                <a:gd name="T5" fmla="*/ 2147483647 h 920"/>
                <a:gd name="T6" fmla="*/ 2147483647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386" y="0"/>
                  </a:moveTo>
                  <a:lnTo>
                    <a:pt x="0" y="0"/>
                  </a:lnTo>
                  <a:lnTo>
                    <a:pt x="0" y="920"/>
                  </a:lnTo>
                  <a:lnTo>
                    <a:pt x="38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17"/>
            <p:cNvSpPr>
              <a:spLocks/>
            </p:cNvSpPr>
            <p:nvPr/>
          </p:nvSpPr>
          <p:spPr bwMode="auto">
            <a:xfrm>
              <a:off x="8849717" y="6589001"/>
              <a:ext cx="74166" cy="105223"/>
            </a:xfrm>
            <a:custGeom>
              <a:avLst/>
              <a:gdLst>
                <a:gd name="T0" fmla="*/ 2147483647 w 416"/>
                <a:gd name="T1" fmla="*/ 0 h 582"/>
                <a:gd name="T2" fmla="*/ 2147483647 w 416"/>
                <a:gd name="T3" fmla="*/ 2147483647 h 582"/>
                <a:gd name="T4" fmla="*/ 2147483647 w 416"/>
                <a:gd name="T5" fmla="*/ 2147483647 h 582"/>
                <a:gd name="T6" fmla="*/ 2147483647 w 416"/>
                <a:gd name="T7" fmla="*/ 2147483647 h 582"/>
                <a:gd name="T8" fmla="*/ 0 w 416"/>
                <a:gd name="T9" fmla="*/ 2147483647 h 582"/>
                <a:gd name="T10" fmla="*/ 2147483647 w 416"/>
                <a:gd name="T11" fmla="*/ 0 h 582"/>
                <a:gd name="T12" fmla="*/ 0 60000 65536"/>
                <a:gd name="T13" fmla="*/ 0 60000 65536"/>
                <a:gd name="T14" fmla="*/ 0 60000 65536"/>
                <a:gd name="T15" fmla="*/ 0 60000 65536"/>
                <a:gd name="T16" fmla="*/ 0 60000 65536"/>
                <a:gd name="T17" fmla="*/ 0 60000 65536"/>
                <a:gd name="T18" fmla="*/ 0 w 416"/>
                <a:gd name="T19" fmla="*/ 0 h 582"/>
                <a:gd name="T20" fmla="*/ 416 w 416"/>
                <a:gd name="T21" fmla="*/ 582 h 582"/>
              </a:gdLst>
              <a:ahLst/>
              <a:cxnLst>
                <a:cxn ang="T12">
                  <a:pos x="T0" y="T1"/>
                </a:cxn>
                <a:cxn ang="T13">
                  <a:pos x="T2" y="T3"/>
                </a:cxn>
                <a:cxn ang="T14">
                  <a:pos x="T4" y="T5"/>
                </a:cxn>
                <a:cxn ang="T15">
                  <a:pos x="T6" y="T7"/>
                </a:cxn>
                <a:cxn ang="T16">
                  <a:pos x="T8" y="T9"/>
                </a:cxn>
                <a:cxn ang="T17">
                  <a:pos x="T10" y="T11"/>
                </a:cxn>
              </a:cxnLst>
              <a:rect l="T18" t="T19" r="T20" b="T21"/>
              <a:pathLst>
                <a:path w="416" h="582">
                  <a:moveTo>
                    <a:pt x="170" y="0"/>
                  </a:moveTo>
                  <a:lnTo>
                    <a:pt x="416" y="582"/>
                  </a:lnTo>
                  <a:lnTo>
                    <a:pt x="254" y="582"/>
                  </a:lnTo>
                  <a:lnTo>
                    <a:pt x="180" y="396"/>
                  </a:lnTo>
                  <a:lnTo>
                    <a:pt x="0" y="396"/>
                  </a:lnTo>
                  <a:lnTo>
                    <a:pt x="1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18"/>
            <p:cNvSpPr>
              <a:spLocks noEditPoints="1"/>
            </p:cNvSpPr>
            <p:nvPr/>
          </p:nvSpPr>
          <p:spPr bwMode="auto">
            <a:xfrm>
              <a:off x="8977626" y="6528874"/>
              <a:ext cx="12899" cy="12884"/>
            </a:xfrm>
            <a:custGeom>
              <a:avLst/>
              <a:gdLst>
                <a:gd name="T0" fmla="*/ 2147483647 w 72"/>
                <a:gd name="T1" fmla="*/ 0 h 72"/>
                <a:gd name="T2" fmla="*/ 2147483647 w 72"/>
                <a:gd name="T3" fmla="*/ 2147483647 h 72"/>
                <a:gd name="T4" fmla="*/ 2147483647 w 72"/>
                <a:gd name="T5" fmla="*/ 2147483647 h 72"/>
                <a:gd name="T6" fmla="*/ 2147483647 w 72"/>
                <a:gd name="T7" fmla="*/ 2147483647 h 72"/>
                <a:gd name="T8" fmla="*/ 2147483647 w 72"/>
                <a:gd name="T9" fmla="*/ 2147483647 h 72"/>
                <a:gd name="T10" fmla="*/ 2147483647 w 72"/>
                <a:gd name="T11" fmla="*/ 2147483647 h 72"/>
                <a:gd name="T12" fmla="*/ 2147483647 w 72"/>
                <a:gd name="T13" fmla="*/ 2147483647 h 72"/>
                <a:gd name="T14" fmla="*/ 2147483647 w 72"/>
                <a:gd name="T15" fmla="*/ 2147483647 h 72"/>
                <a:gd name="T16" fmla="*/ 2147483647 w 72"/>
                <a:gd name="T17" fmla="*/ 2147483647 h 72"/>
                <a:gd name="T18" fmla="*/ 2147483647 w 72"/>
                <a:gd name="T19" fmla="*/ 2147483647 h 72"/>
                <a:gd name="T20" fmla="*/ 2147483647 w 72"/>
                <a:gd name="T21" fmla="*/ 2147483647 h 72"/>
                <a:gd name="T22" fmla="*/ 2147483647 w 72"/>
                <a:gd name="T23" fmla="*/ 2147483647 h 72"/>
                <a:gd name="T24" fmla="*/ 2147483647 w 72"/>
                <a:gd name="T25" fmla="*/ 2147483647 h 72"/>
                <a:gd name="T26" fmla="*/ 0 w 72"/>
                <a:gd name="T27" fmla="*/ 2147483647 h 72"/>
                <a:gd name="T28" fmla="*/ 0 w 72"/>
                <a:gd name="T29" fmla="*/ 2147483647 h 72"/>
                <a:gd name="T30" fmla="*/ 2147483647 w 72"/>
                <a:gd name="T31" fmla="*/ 2147483647 h 72"/>
                <a:gd name="T32" fmla="*/ 2147483647 w 72"/>
                <a:gd name="T33" fmla="*/ 2147483647 h 72"/>
                <a:gd name="T34" fmla="*/ 2147483647 w 72"/>
                <a:gd name="T35" fmla="*/ 0 h 72"/>
                <a:gd name="T36" fmla="*/ 2147483647 w 72"/>
                <a:gd name="T37" fmla="*/ 0 h 72"/>
                <a:gd name="T38" fmla="*/ 2147483647 w 72"/>
                <a:gd name="T39" fmla="*/ 2147483647 h 72"/>
                <a:gd name="T40" fmla="*/ 2147483647 w 72"/>
                <a:gd name="T41" fmla="*/ 2147483647 h 72"/>
                <a:gd name="T42" fmla="*/ 2147483647 w 72"/>
                <a:gd name="T43" fmla="*/ 2147483647 h 72"/>
                <a:gd name="T44" fmla="*/ 2147483647 w 72"/>
                <a:gd name="T45" fmla="*/ 2147483647 h 72"/>
                <a:gd name="T46" fmla="*/ 2147483647 w 72"/>
                <a:gd name="T47" fmla="*/ 2147483647 h 72"/>
                <a:gd name="T48" fmla="*/ 2147483647 w 72"/>
                <a:gd name="T49" fmla="*/ 2147483647 h 72"/>
                <a:gd name="T50" fmla="*/ 2147483647 w 72"/>
                <a:gd name="T51" fmla="*/ 2147483647 h 72"/>
                <a:gd name="T52" fmla="*/ 2147483647 w 72"/>
                <a:gd name="T53" fmla="*/ 2147483647 h 72"/>
                <a:gd name="T54" fmla="*/ 2147483647 w 72"/>
                <a:gd name="T55" fmla="*/ 2147483647 h 72"/>
                <a:gd name="T56" fmla="*/ 2147483647 w 72"/>
                <a:gd name="T57" fmla="*/ 2147483647 h 72"/>
                <a:gd name="T58" fmla="*/ 2147483647 w 72"/>
                <a:gd name="T59" fmla="*/ 2147483647 h 72"/>
                <a:gd name="T60" fmla="*/ 2147483647 w 72"/>
                <a:gd name="T61" fmla="*/ 2147483647 h 72"/>
                <a:gd name="T62" fmla="*/ 2147483647 w 72"/>
                <a:gd name="T63" fmla="*/ 2147483647 h 72"/>
                <a:gd name="T64" fmla="*/ 2147483647 w 72"/>
                <a:gd name="T65" fmla="*/ 2147483647 h 72"/>
                <a:gd name="T66" fmla="*/ 2147483647 w 72"/>
                <a:gd name="T67" fmla="*/ 2147483647 h 72"/>
                <a:gd name="T68" fmla="*/ 2147483647 w 72"/>
                <a:gd name="T69" fmla="*/ 2147483647 h 72"/>
                <a:gd name="T70" fmla="*/ 2147483647 w 72"/>
                <a:gd name="T71" fmla="*/ 2147483647 h 72"/>
                <a:gd name="T72" fmla="*/ 2147483647 w 72"/>
                <a:gd name="T73" fmla="*/ 2147483647 h 72"/>
                <a:gd name="T74" fmla="*/ 2147483647 w 72"/>
                <a:gd name="T75" fmla="*/ 2147483647 h 72"/>
                <a:gd name="T76" fmla="*/ 2147483647 w 72"/>
                <a:gd name="T77" fmla="*/ 2147483647 h 72"/>
                <a:gd name="T78" fmla="*/ 2147483647 w 72"/>
                <a:gd name="T79" fmla="*/ 2147483647 h 72"/>
                <a:gd name="T80" fmla="*/ 2147483647 w 72"/>
                <a:gd name="T81" fmla="*/ 2147483647 h 72"/>
                <a:gd name="T82" fmla="*/ 2147483647 w 72"/>
                <a:gd name="T83" fmla="*/ 2147483647 h 72"/>
                <a:gd name="T84" fmla="*/ 2147483647 w 72"/>
                <a:gd name="T85" fmla="*/ 2147483647 h 72"/>
                <a:gd name="T86" fmla="*/ 2147483647 w 72"/>
                <a:gd name="T87" fmla="*/ 2147483647 h 72"/>
                <a:gd name="T88" fmla="*/ 2147483647 w 72"/>
                <a:gd name="T89" fmla="*/ 2147483647 h 72"/>
                <a:gd name="T90" fmla="*/ 2147483647 w 72"/>
                <a:gd name="T91" fmla="*/ 2147483647 h 72"/>
                <a:gd name="T92" fmla="*/ 2147483647 w 72"/>
                <a:gd name="T93" fmla="*/ 2147483647 h 72"/>
                <a:gd name="T94" fmla="*/ 2147483647 w 72"/>
                <a:gd name="T95" fmla="*/ 2147483647 h 72"/>
                <a:gd name="T96" fmla="*/ 2147483647 w 72"/>
                <a:gd name="T97" fmla="*/ 2147483647 h 72"/>
                <a:gd name="T98" fmla="*/ 2147483647 w 72"/>
                <a:gd name="T99" fmla="*/ 2147483647 h 72"/>
                <a:gd name="T100" fmla="*/ 2147483647 w 72"/>
                <a:gd name="T101" fmla="*/ 2147483647 h 72"/>
                <a:gd name="T102" fmla="*/ 2147483647 w 72"/>
                <a:gd name="T103" fmla="*/ 2147483647 h 72"/>
                <a:gd name="T104" fmla="*/ 2147483647 w 72"/>
                <a:gd name="T105" fmla="*/ 2147483647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72"/>
                <a:gd name="T161" fmla="*/ 72 w 72"/>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72">
                  <a:moveTo>
                    <a:pt x="36" y="0"/>
                  </a:moveTo>
                  <a:lnTo>
                    <a:pt x="36" y="0"/>
                  </a:lnTo>
                  <a:lnTo>
                    <a:pt x="44" y="0"/>
                  </a:lnTo>
                  <a:lnTo>
                    <a:pt x="50" y="2"/>
                  </a:lnTo>
                  <a:lnTo>
                    <a:pt x="56" y="6"/>
                  </a:lnTo>
                  <a:lnTo>
                    <a:pt x="62" y="10"/>
                  </a:lnTo>
                  <a:lnTo>
                    <a:pt x="66" y="16"/>
                  </a:lnTo>
                  <a:lnTo>
                    <a:pt x="70" y="22"/>
                  </a:lnTo>
                  <a:lnTo>
                    <a:pt x="72" y="28"/>
                  </a:lnTo>
                  <a:lnTo>
                    <a:pt x="72" y="36"/>
                  </a:lnTo>
                  <a:lnTo>
                    <a:pt x="72" y="42"/>
                  </a:lnTo>
                  <a:lnTo>
                    <a:pt x="70" y="50"/>
                  </a:lnTo>
                  <a:lnTo>
                    <a:pt x="66" y="56"/>
                  </a:lnTo>
                  <a:lnTo>
                    <a:pt x="62" y="62"/>
                  </a:lnTo>
                  <a:lnTo>
                    <a:pt x="56" y="66"/>
                  </a:lnTo>
                  <a:lnTo>
                    <a:pt x="50" y="68"/>
                  </a:lnTo>
                  <a:lnTo>
                    <a:pt x="44" y="70"/>
                  </a:lnTo>
                  <a:lnTo>
                    <a:pt x="36" y="72"/>
                  </a:lnTo>
                  <a:lnTo>
                    <a:pt x="28" y="70"/>
                  </a:lnTo>
                  <a:lnTo>
                    <a:pt x="22" y="68"/>
                  </a:lnTo>
                  <a:lnTo>
                    <a:pt x="16" y="66"/>
                  </a:lnTo>
                  <a:lnTo>
                    <a:pt x="10" y="62"/>
                  </a:lnTo>
                  <a:lnTo>
                    <a:pt x="6" y="56"/>
                  </a:lnTo>
                  <a:lnTo>
                    <a:pt x="2" y="50"/>
                  </a:lnTo>
                  <a:lnTo>
                    <a:pt x="0" y="42"/>
                  </a:lnTo>
                  <a:lnTo>
                    <a:pt x="0" y="36"/>
                  </a:lnTo>
                  <a:lnTo>
                    <a:pt x="0" y="28"/>
                  </a:lnTo>
                  <a:lnTo>
                    <a:pt x="2" y="22"/>
                  </a:lnTo>
                  <a:lnTo>
                    <a:pt x="6" y="16"/>
                  </a:lnTo>
                  <a:lnTo>
                    <a:pt x="10" y="10"/>
                  </a:lnTo>
                  <a:lnTo>
                    <a:pt x="16" y="6"/>
                  </a:lnTo>
                  <a:lnTo>
                    <a:pt x="22" y="2"/>
                  </a:lnTo>
                  <a:lnTo>
                    <a:pt x="28" y="0"/>
                  </a:lnTo>
                  <a:lnTo>
                    <a:pt x="36" y="0"/>
                  </a:lnTo>
                  <a:close/>
                  <a:moveTo>
                    <a:pt x="36" y="6"/>
                  </a:moveTo>
                  <a:lnTo>
                    <a:pt x="36" y="6"/>
                  </a:lnTo>
                  <a:lnTo>
                    <a:pt x="30" y="6"/>
                  </a:lnTo>
                  <a:lnTo>
                    <a:pt x="26" y="8"/>
                  </a:lnTo>
                  <a:lnTo>
                    <a:pt x="16" y="14"/>
                  </a:lnTo>
                  <a:lnTo>
                    <a:pt x="10" y="24"/>
                  </a:lnTo>
                  <a:lnTo>
                    <a:pt x="8" y="36"/>
                  </a:lnTo>
                  <a:lnTo>
                    <a:pt x="10" y="48"/>
                  </a:lnTo>
                  <a:lnTo>
                    <a:pt x="16" y="56"/>
                  </a:lnTo>
                  <a:lnTo>
                    <a:pt x="26" y="64"/>
                  </a:lnTo>
                  <a:lnTo>
                    <a:pt x="30" y="64"/>
                  </a:lnTo>
                  <a:lnTo>
                    <a:pt x="36" y="66"/>
                  </a:lnTo>
                  <a:lnTo>
                    <a:pt x="42" y="66"/>
                  </a:lnTo>
                  <a:lnTo>
                    <a:pt x="48" y="64"/>
                  </a:lnTo>
                  <a:lnTo>
                    <a:pt x="56" y="56"/>
                  </a:lnTo>
                  <a:lnTo>
                    <a:pt x="62" y="48"/>
                  </a:lnTo>
                  <a:lnTo>
                    <a:pt x="64" y="36"/>
                  </a:lnTo>
                  <a:lnTo>
                    <a:pt x="62" y="24"/>
                  </a:lnTo>
                  <a:lnTo>
                    <a:pt x="56" y="14"/>
                  </a:lnTo>
                  <a:lnTo>
                    <a:pt x="48" y="8"/>
                  </a:lnTo>
                  <a:lnTo>
                    <a:pt x="42" y="6"/>
                  </a:lnTo>
                  <a:lnTo>
                    <a:pt x="36" y="6"/>
                  </a:lnTo>
                  <a:close/>
                  <a:moveTo>
                    <a:pt x="30" y="56"/>
                  </a:moveTo>
                  <a:lnTo>
                    <a:pt x="22" y="56"/>
                  </a:lnTo>
                  <a:lnTo>
                    <a:pt x="22" y="16"/>
                  </a:lnTo>
                  <a:lnTo>
                    <a:pt x="34" y="16"/>
                  </a:lnTo>
                  <a:lnTo>
                    <a:pt x="42" y="16"/>
                  </a:lnTo>
                  <a:lnTo>
                    <a:pt x="48" y="18"/>
                  </a:lnTo>
                  <a:lnTo>
                    <a:pt x="50" y="22"/>
                  </a:lnTo>
                  <a:lnTo>
                    <a:pt x="50" y="28"/>
                  </a:lnTo>
                  <a:lnTo>
                    <a:pt x="50" y="30"/>
                  </a:lnTo>
                  <a:lnTo>
                    <a:pt x="48" y="34"/>
                  </a:lnTo>
                  <a:lnTo>
                    <a:pt x="44" y="36"/>
                  </a:lnTo>
                  <a:lnTo>
                    <a:pt x="48" y="40"/>
                  </a:lnTo>
                  <a:lnTo>
                    <a:pt x="50" y="46"/>
                  </a:lnTo>
                  <a:lnTo>
                    <a:pt x="52" y="56"/>
                  </a:lnTo>
                  <a:lnTo>
                    <a:pt x="44" y="56"/>
                  </a:lnTo>
                  <a:lnTo>
                    <a:pt x="42" y="46"/>
                  </a:lnTo>
                  <a:lnTo>
                    <a:pt x="40" y="42"/>
                  </a:lnTo>
                  <a:lnTo>
                    <a:pt x="34" y="40"/>
                  </a:lnTo>
                  <a:lnTo>
                    <a:pt x="30" y="40"/>
                  </a:lnTo>
                  <a:lnTo>
                    <a:pt x="30" y="56"/>
                  </a:lnTo>
                  <a:close/>
                  <a:moveTo>
                    <a:pt x="30" y="34"/>
                  </a:moveTo>
                  <a:lnTo>
                    <a:pt x="34" y="34"/>
                  </a:lnTo>
                  <a:lnTo>
                    <a:pt x="40" y="32"/>
                  </a:lnTo>
                  <a:lnTo>
                    <a:pt x="42" y="30"/>
                  </a:lnTo>
                  <a:lnTo>
                    <a:pt x="44" y="28"/>
                  </a:lnTo>
                  <a:lnTo>
                    <a:pt x="44" y="26"/>
                  </a:lnTo>
                  <a:lnTo>
                    <a:pt x="42" y="22"/>
                  </a:lnTo>
                  <a:lnTo>
                    <a:pt x="38" y="22"/>
                  </a:lnTo>
                  <a:lnTo>
                    <a:pt x="34" y="20"/>
                  </a:lnTo>
                  <a:lnTo>
                    <a:pt x="30" y="22"/>
                  </a:lnTo>
                  <a:lnTo>
                    <a:pt x="3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7" name="Slide Number Placeholder 5"/>
          <p:cNvSpPr>
            <a:spLocks noGrp="1"/>
          </p:cNvSpPr>
          <p:nvPr>
            <p:ph type="sldNum" sz="quarter" idx="4294967295"/>
          </p:nvPr>
        </p:nvSpPr>
        <p:spPr>
          <a:xfrm>
            <a:off x="4191000" y="6477000"/>
            <a:ext cx="762000" cy="168275"/>
          </a:xfrm>
          <a:prstGeom prst="rect">
            <a:avLst/>
          </a:prstGeom>
        </p:spPr>
        <p:txBody>
          <a:bodyPr vert="horz" wrap="square" lIns="91440" tIns="45720" rIns="91440" bIns="45720" numCol="1" anchor="ctr" anchorCtr="0" compatLnSpc="1">
            <a:prstTxWarp prst="textNoShape">
              <a:avLst/>
            </a:prstTxWarp>
          </a:bodyPr>
          <a:lstStyle>
            <a:lvl1pPr algn="ctr" defTabSz="914400">
              <a:defRPr sz="800">
                <a:solidFill>
                  <a:srgbClr val="FFFFFF"/>
                </a:solidFill>
              </a:defRPr>
            </a:lvl1pPr>
          </a:lstStyle>
          <a:p>
            <a:fld id="{60F61670-D566-456F-9195-A92362FBBC97}" type="slidenum">
              <a:rPr lang="en-US"/>
              <a:pPr/>
              <a:t>25</a:t>
            </a:fld>
            <a:endParaRPr lang="en-US"/>
          </a:p>
        </p:txBody>
      </p:sp>
    </p:spTree>
    <p:extLst>
      <p:ext uri="{BB962C8B-B14F-4D97-AF65-F5344CB8AC3E}">
        <p14:creationId xmlns:p14="http://schemas.microsoft.com/office/powerpoint/2010/main" val="86839872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normAutofit fontScale="90000"/>
          </a:bodyPr>
          <a:lstStyle/>
          <a:p>
            <a:r>
              <a:rPr lang="en-US" dirty="0" smtClean="0"/>
              <a:t>Coming December 11: Creative Cloud for Teams</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A46C8353-08B0-4DA9-AC81-321A22C06834}" type="slidenum">
              <a:rPr lang="en-US" sz="800">
                <a:solidFill>
                  <a:srgbClr val="FFFFFF"/>
                </a:solidFill>
              </a:rPr>
              <a:pPr eaLnBrk="1" hangingPunct="1"/>
              <a:t>26</a:t>
            </a:fld>
            <a:endParaRPr lang="en-US" sz="800">
              <a:solidFill>
                <a:srgbClr val="FFFFFF"/>
              </a:solidFill>
            </a:endParaRPr>
          </a:p>
        </p:txBody>
      </p:sp>
      <p:pic>
        <p:nvPicPr>
          <p:cNvPr id="46086" name="Picture 6" descr="support.tiff"/>
          <p:cNvPicPr>
            <a:picLocks noChangeAspect="1"/>
          </p:cNvPicPr>
          <p:nvPr/>
        </p:nvPicPr>
        <p:blipFill rotWithShape="1">
          <a:blip r:embed="rId3">
            <a:extLst>
              <a:ext uri="{28A0092B-C50C-407E-A947-70E740481C1C}">
                <a14:useLocalDpi xmlns:a14="http://schemas.microsoft.com/office/drawing/2010/main" val="0"/>
              </a:ext>
            </a:extLst>
          </a:blip>
          <a:srcRect l="17674" r="23738" b="2583"/>
          <a:stretch/>
        </p:blipFill>
        <p:spPr bwMode="auto">
          <a:xfrm>
            <a:off x="6997701" y="3298369"/>
            <a:ext cx="1029708" cy="98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admin.tiff"/>
          <p:cNvPicPr>
            <a:picLocks noChangeAspect="1"/>
          </p:cNvPicPr>
          <p:nvPr/>
        </p:nvPicPr>
        <p:blipFill rotWithShape="1">
          <a:blip r:embed="rId4">
            <a:extLst>
              <a:ext uri="{28A0092B-C50C-407E-A947-70E740481C1C}">
                <a14:useLocalDpi xmlns:a14="http://schemas.microsoft.com/office/drawing/2010/main" val="0"/>
              </a:ext>
            </a:extLst>
          </a:blip>
          <a:srcRect l="2512" r="36182"/>
          <a:stretch/>
        </p:blipFill>
        <p:spPr bwMode="auto">
          <a:xfrm>
            <a:off x="3848101" y="3298370"/>
            <a:ext cx="1025048" cy="98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descr="files.tiff"/>
          <p:cNvPicPr>
            <a:picLocks noChangeAspect="1"/>
          </p:cNvPicPr>
          <p:nvPr/>
        </p:nvPicPr>
        <p:blipFill rotWithShape="1">
          <a:blip r:embed="rId5">
            <a:extLst>
              <a:ext uri="{28A0092B-C50C-407E-A947-70E740481C1C}">
                <a14:useLocalDpi xmlns:a14="http://schemas.microsoft.com/office/drawing/2010/main" val="0"/>
              </a:ext>
            </a:extLst>
          </a:blip>
          <a:srcRect l="6312" r="35188"/>
          <a:stretch/>
        </p:blipFill>
        <p:spPr bwMode="auto">
          <a:xfrm>
            <a:off x="901701" y="3298369"/>
            <a:ext cx="1025048" cy="99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9" descr="workgroups.tiff"/>
          <p:cNvPicPr>
            <a:picLocks noChangeAspect="1"/>
          </p:cNvPicPr>
          <p:nvPr/>
        </p:nvPicPr>
        <p:blipFill rotWithShape="1">
          <a:blip r:embed="rId6">
            <a:extLst>
              <a:ext uri="{28A0092B-C50C-407E-A947-70E740481C1C}">
                <a14:useLocalDpi xmlns:a14="http://schemas.microsoft.com/office/drawing/2010/main" val="0"/>
              </a:ext>
            </a:extLst>
          </a:blip>
          <a:srcRect l="11112" r="29797"/>
          <a:stretch/>
        </p:blipFill>
        <p:spPr bwMode="auto">
          <a:xfrm>
            <a:off x="7010400" y="1025069"/>
            <a:ext cx="1015729" cy="97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10" descr="publish.tiff"/>
          <p:cNvPicPr>
            <a:picLocks noChangeAspect="1"/>
          </p:cNvPicPr>
          <p:nvPr/>
        </p:nvPicPr>
        <p:blipFill rotWithShape="1">
          <a:blip r:embed="rId7">
            <a:extLst>
              <a:ext uri="{28A0092B-C50C-407E-A947-70E740481C1C}">
                <a14:useLocalDpi xmlns:a14="http://schemas.microsoft.com/office/drawing/2010/main" val="0"/>
              </a:ext>
            </a:extLst>
          </a:blip>
          <a:srcRect l="7424" t="1940" r="31684" b="4108"/>
          <a:stretch/>
        </p:blipFill>
        <p:spPr bwMode="auto">
          <a:xfrm>
            <a:off x="3886200" y="1025070"/>
            <a:ext cx="1020389" cy="95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1" descr="worlds best.tiff"/>
          <p:cNvPicPr>
            <a:picLocks noChangeAspect="1"/>
          </p:cNvPicPr>
          <p:nvPr/>
        </p:nvPicPr>
        <p:blipFill rotWithShape="1">
          <a:blip r:embed="rId8">
            <a:extLst>
              <a:ext uri="{28A0092B-C50C-407E-A947-70E740481C1C}">
                <a14:useLocalDpi xmlns:a14="http://schemas.microsoft.com/office/drawing/2010/main" val="0"/>
              </a:ext>
            </a:extLst>
          </a:blip>
          <a:srcRect l="25431" r="17426" b="3982"/>
          <a:stretch/>
        </p:blipFill>
        <p:spPr bwMode="auto">
          <a:xfrm>
            <a:off x="901701" y="1025070"/>
            <a:ext cx="1015729" cy="98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2" name="TextBox 12"/>
          <p:cNvSpPr txBox="1">
            <a:spLocks noChangeArrowheads="1"/>
          </p:cNvSpPr>
          <p:nvPr/>
        </p:nvSpPr>
        <p:spPr bwMode="auto">
          <a:xfrm>
            <a:off x="825500" y="2070328"/>
            <a:ext cx="16382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sz="1800" dirty="0" smtClean="0">
                <a:solidFill>
                  <a:srgbClr val="FFFFFF"/>
                </a:solidFill>
              </a:rPr>
              <a:t>The World</a:t>
            </a:r>
            <a:r>
              <a:rPr lang="en-US" altLang="en-US" sz="1800" dirty="0" smtClean="0">
                <a:solidFill>
                  <a:srgbClr val="FFFFFF"/>
                </a:solidFill>
              </a:rPr>
              <a:t>’</a:t>
            </a:r>
            <a:r>
              <a:rPr lang="en-US" sz="1800" dirty="0" smtClean="0">
                <a:solidFill>
                  <a:srgbClr val="FFFFFF"/>
                </a:solidFill>
              </a:rPr>
              <a:t>s </a:t>
            </a:r>
            <a:r>
              <a:rPr lang="en-US" sz="1800" dirty="0">
                <a:solidFill>
                  <a:srgbClr val="FFFFFF"/>
                </a:solidFill>
              </a:rPr>
              <a:t>Best Tools</a:t>
            </a:r>
          </a:p>
        </p:txBody>
      </p:sp>
      <p:sp>
        <p:nvSpPr>
          <p:cNvPr id="46093" name="TextBox 15"/>
          <p:cNvSpPr txBox="1">
            <a:spLocks noChangeArrowheads="1"/>
          </p:cNvSpPr>
          <p:nvPr/>
        </p:nvSpPr>
        <p:spPr bwMode="auto">
          <a:xfrm>
            <a:off x="3811236" y="2070328"/>
            <a:ext cx="24403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sz="1800" dirty="0">
                <a:solidFill>
                  <a:srgbClr val="FFFFFF"/>
                </a:solidFill>
              </a:rPr>
              <a:t>Publish </a:t>
            </a:r>
            <a:r>
              <a:rPr lang="en-US" sz="1800" dirty="0" smtClean="0">
                <a:solidFill>
                  <a:srgbClr val="FFFFFF"/>
                </a:solidFill>
              </a:rPr>
              <a:t>Apps </a:t>
            </a:r>
            <a:r>
              <a:rPr lang="en-US" sz="1800" dirty="0">
                <a:solidFill>
                  <a:srgbClr val="FFFFFF"/>
                </a:solidFill>
              </a:rPr>
              <a:t>&amp; Websites</a:t>
            </a:r>
          </a:p>
        </p:txBody>
      </p:sp>
      <p:sp>
        <p:nvSpPr>
          <p:cNvPr id="46094" name="TextBox 16"/>
          <p:cNvSpPr txBox="1">
            <a:spLocks noChangeArrowheads="1"/>
          </p:cNvSpPr>
          <p:nvPr/>
        </p:nvSpPr>
        <p:spPr bwMode="auto">
          <a:xfrm>
            <a:off x="6864349" y="2070328"/>
            <a:ext cx="22796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sz="1800" dirty="0" smtClean="0">
                <a:solidFill>
                  <a:srgbClr val="FFFFFF"/>
                </a:solidFill>
              </a:rPr>
              <a:t>Share Widely, Collaborate Privately</a:t>
            </a:r>
            <a:endParaRPr lang="en-US" sz="1800" dirty="0">
              <a:solidFill>
                <a:srgbClr val="FFFFFF"/>
              </a:solidFill>
            </a:endParaRPr>
          </a:p>
        </p:txBody>
      </p:sp>
      <p:sp>
        <p:nvSpPr>
          <p:cNvPr id="46095" name="TextBox 17"/>
          <p:cNvSpPr txBox="1">
            <a:spLocks noChangeArrowheads="1"/>
          </p:cNvSpPr>
          <p:nvPr/>
        </p:nvSpPr>
        <p:spPr bwMode="auto">
          <a:xfrm>
            <a:off x="806450" y="4334103"/>
            <a:ext cx="25887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sz="1800" dirty="0" smtClean="0">
                <a:solidFill>
                  <a:srgbClr val="FFFFFF"/>
                </a:solidFill>
              </a:rPr>
              <a:t>The Files You Need, When You Need Them</a:t>
            </a:r>
            <a:endParaRPr lang="en-US" sz="1800" dirty="0">
              <a:solidFill>
                <a:srgbClr val="FFFFFF"/>
              </a:solidFill>
            </a:endParaRPr>
          </a:p>
        </p:txBody>
      </p:sp>
      <p:sp>
        <p:nvSpPr>
          <p:cNvPr id="46096" name="TextBox 18"/>
          <p:cNvSpPr txBox="1">
            <a:spLocks noChangeArrowheads="1"/>
          </p:cNvSpPr>
          <p:nvPr/>
        </p:nvSpPr>
        <p:spPr bwMode="auto">
          <a:xfrm>
            <a:off x="3766028" y="4334103"/>
            <a:ext cx="2973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sz="1800" dirty="0" smtClean="0">
                <a:solidFill>
                  <a:srgbClr val="FFFFFF"/>
                </a:solidFill>
              </a:rPr>
              <a:t>Centralized</a:t>
            </a:r>
            <a:br>
              <a:rPr lang="en-US" sz="1800" dirty="0" smtClean="0">
                <a:solidFill>
                  <a:srgbClr val="FFFFFF"/>
                </a:solidFill>
              </a:rPr>
            </a:br>
            <a:r>
              <a:rPr lang="en-US" sz="1800" dirty="0" smtClean="0">
                <a:solidFill>
                  <a:srgbClr val="FFFFFF"/>
                </a:solidFill>
              </a:rPr>
              <a:t>Administration</a:t>
            </a:r>
            <a:endParaRPr lang="en-US" sz="1800" dirty="0">
              <a:solidFill>
                <a:srgbClr val="FFFFFF"/>
              </a:solidFill>
            </a:endParaRPr>
          </a:p>
        </p:txBody>
      </p:sp>
      <p:sp>
        <p:nvSpPr>
          <p:cNvPr id="46097" name="TextBox 19"/>
          <p:cNvSpPr txBox="1">
            <a:spLocks noChangeArrowheads="1"/>
          </p:cNvSpPr>
          <p:nvPr/>
        </p:nvSpPr>
        <p:spPr bwMode="auto">
          <a:xfrm>
            <a:off x="6927849" y="4334103"/>
            <a:ext cx="17833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sz="1800" dirty="0" smtClean="0">
                <a:solidFill>
                  <a:srgbClr val="FFFFFF"/>
                </a:solidFill>
              </a:rPr>
              <a:t>Expert</a:t>
            </a:r>
            <a:br>
              <a:rPr lang="en-US" sz="1800" dirty="0" smtClean="0">
                <a:solidFill>
                  <a:srgbClr val="FFFFFF"/>
                </a:solidFill>
              </a:rPr>
            </a:br>
            <a:r>
              <a:rPr lang="en-US" sz="1800" dirty="0" smtClean="0">
                <a:solidFill>
                  <a:srgbClr val="FFFFFF"/>
                </a:solidFill>
              </a:rPr>
              <a:t>Support</a:t>
            </a:r>
            <a:endParaRPr lang="en-US" sz="1800" dirty="0">
              <a:solidFill>
                <a:srgbClr val="FFFFFF"/>
              </a:solidFill>
            </a:endParaRPr>
          </a:p>
        </p:txBody>
      </p:sp>
    </p:spTree>
    <p:extLst>
      <p:ext uri="{BB962C8B-B14F-4D97-AF65-F5344CB8AC3E}">
        <p14:creationId xmlns:p14="http://schemas.microsoft.com/office/powerpoint/2010/main" val="27775681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fontScale="90000"/>
          </a:bodyPr>
          <a:lstStyle/>
          <a:p>
            <a:endParaRPr lang="en-US"/>
          </a:p>
        </p:txBody>
      </p:sp>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27</a:t>
            </a:fld>
            <a:endParaRPr lang="en-US" dirty="0"/>
          </a:p>
        </p:txBody>
      </p:sp>
      <p:grpSp>
        <p:nvGrpSpPr>
          <p:cNvPr id="11" name="Group 10"/>
          <p:cNvGrpSpPr/>
          <p:nvPr/>
        </p:nvGrpSpPr>
        <p:grpSpPr>
          <a:xfrm>
            <a:off x="1916165" y="2028000"/>
            <a:ext cx="5227748" cy="3178772"/>
            <a:chOff x="1916165" y="2028000"/>
            <a:chExt cx="5227748" cy="3178772"/>
          </a:xfrm>
        </p:grpSpPr>
        <p:grpSp>
          <p:nvGrpSpPr>
            <p:cNvPr id="137" name="Group 136"/>
            <p:cNvGrpSpPr/>
            <p:nvPr/>
          </p:nvGrpSpPr>
          <p:grpSpPr>
            <a:xfrm>
              <a:off x="3550390" y="2028000"/>
              <a:ext cx="1927674" cy="2124787"/>
              <a:chOff x="6064056" y="2437698"/>
              <a:chExt cx="1927674" cy="2124787"/>
            </a:xfrm>
          </p:grpSpPr>
          <p:pic>
            <p:nvPicPr>
              <p:cNvPr id="138" name="Picture 137" descr="Adobe_Creative_Cloud_mnemonic_RGB_no_shadow.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6318925" y="2437698"/>
                <a:ext cx="1427162" cy="1389062"/>
              </a:xfrm>
              <a:prstGeom prst="rect">
                <a:avLst/>
              </a:prstGeom>
              <a:effectLst>
                <a:outerShdw blurRad="50800" dist="38100" dir="2700000" algn="tl" rotWithShape="0">
                  <a:prstClr val="black">
                    <a:alpha val="40000"/>
                  </a:prstClr>
                </a:outerShdw>
              </a:effectLst>
            </p:spPr>
          </p:pic>
          <p:sp>
            <p:nvSpPr>
              <p:cNvPr id="145" name="TextBox 48"/>
              <p:cNvSpPr txBox="1">
                <a:spLocks noChangeArrowheads="1"/>
              </p:cNvSpPr>
              <p:nvPr/>
            </p:nvSpPr>
            <p:spPr bwMode="auto">
              <a:xfrm>
                <a:off x="6064056" y="3977709"/>
                <a:ext cx="192767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rgbClr val="FFFFFF"/>
                    </a:solidFill>
                    <a:latin typeface="Adobe Clean" charset="0"/>
                  </a:rPr>
                  <a:t>CREATIVE </a:t>
                </a:r>
                <a:r>
                  <a:rPr lang="en-US" sz="1600" dirty="0" smtClean="0">
                    <a:solidFill>
                      <a:srgbClr val="FFFFFF"/>
                    </a:solidFill>
                    <a:latin typeface="Adobe Clean" charset="0"/>
                  </a:rPr>
                  <a:t>CLOUD</a:t>
                </a:r>
              </a:p>
              <a:p>
                <a:pPr algn="ctr" eaLnBrk="1" hangingPunct="1"/>
                <a:r>
                  <a:rPr lang="en-US" sz="1600" dirty="0">
                    <a:solidFill>
                      <a:srgbClr val="FFFFFF"/>
                    </a:solidFill>
                    <a:latin typeface="Adobe Clean" charset="0"/>
                  </a:rPr>
                  <a:t>f</a:t>
                </a:r>
                <a:r>
                  <a:rPr lang="en-US" sz="1600" dirty="0" smtClean="0">
                    <a:solidFill>
                      <a:srgbClr val="FFFFFF"/>
                    </a:solidFill>
                    <a:latin typeface="Adobe Clean" charset="0"/>
                  </a:rPr>
                  <a:t>or teams</a:t>
                </a:r>
                <a:endParaRPr lang="en-US" sz="1600" dirty="0">
                  <a:solidFill>
                    <a:srgbClr val="FFFFFF"/>
                  </a:solidFill>
                  <a:latin typeface="Adobe Clean" charset="0"/>
                </a:endParaRPr>
              </a:p>
            </p:txBody>
          </p:sp>
        </p:grpSp>
        <p:sp>
          <p:nvSpPr>
            <p:cNvPr id="146" name="TextBox 48"/>
            <p:cNvSpPr txBox="1">
              <a:spLocks noChangeArrowheads="1"/>
            </p:cNvSpPr>
            <p:nvPr/>
          </p:nvSpPr>
          <p:spPr bwMode="auto">
            <a:xfrm>
              <a:off x="1916165" y="4683552"/>
              <a:ext cx="52277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solidFill>
                    <a:srgbClr val="FFFFFF"/>
                  </a:solidFill>
                  <a:latin typeface="Adobe Clean" charset="0"/>
                </a:rPr>
                <a:t>Available Now!</a:t>
              </a:r>
              <a:endParaRPr lang="en-US" sz="2800" dirty="0">
                <a:solidFill>
                  <a:srgbClr val="FFFFFF"/>
                </a:solidFill>
                <a:latin typeface="Adobe Clean" charset="0"/>
              </a:endParaRPr>
            </a:p>
          </p:txBody>
        </p:sp>
      </p:grpSp>
    </p:spTree>
    <p:extLst>
      <p:ext uri="{BB962C8B-B14F-4D97-AF65-F5344CB8AC3E}">
        <p14:creationId xmlns:p14="http://schemas.microsoft.com/office/powerpoint/2010/main" val="328553875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ounded Rectangle 9"/>
          <p:cNvSpPr/>
          <p:nvPr/>
        </p:nvSpPr>
        <p:spPr>
          <a:xfrm>
            <a:off x="21852" y="3095625"/>
            <a:ext cx="9122147" cy="3335040"/>
          </a:xfrm>
          <a:prstGeom prst="roundRect">
            <a:avLst>
              <a:gd name="adj" fmla="val 0"/>
            </a:avLst>
          </a:prstGeom>
          <a:gradFill>
            <a:gsLst>
              <a:gs pos="0">
                <a:schemeClr val="tx1">
                  <a:alpha val="0"/>
                </a:schemeClr>
              </a:gs>
              <a:gs pos="20000">
                <a:schemeClr val="tx1"/>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rtlCol="0" anchor="t" anchorCtr="0"/>
          <a:lstStyle/>
          <a:p>
            <a:pPr algn="ctr" defTabSz="914400" fontAlgn="base">
              <a:lnSpc>
                <a:spcPct val="150000"/>
              </a:lnSpc>
              <a:spcBef>
                <a:spcPct val="0"/>
              </a:spcBef>
              <a:spcAft>
                <a:spcPct val="0"/>
              </a:spcAft>
            </a:pPr>
            <a:endParaRPr lang="en-US" sz="2800" dirty="0">
              <a:ln w="18415" cmpd="sng">
                <a:solidFill>
                  <a:srgbClr val="FFFFFF"/>
                </a:solidFill>
                <a:prstDash val="solid"/>
              </a:ln>
              <a:solidFill>
                <a:srgbClr val="00A4E4">
                  <a:lumMod val="20000"/>
                  <a:lumOff val="80000"/>
                </a:srgbClr>
              </a:solidFill>
              <a:effectLst>
                <a:outerShdw blurRad="63500" dir="3600000" algn="tl" rotWithShape="0">
                  <a:srgbClr val="000000">
                    <a:alpha val="70000"/>
                  </a:srgbClr>
                </a:outerShdw>
              </a:effectLst>
              <a:latin typeface="Adobe Clean Light" pitchFamily="34" charset="0"/>
            </a:endParaRPr>
          </a:p>
        </p:txBody>
      </p:sp>
      <p:sp>
        <p:nvSpPr>
          <p:cNvPr id="4" name="Title 3"/>
          <p:cNvSpPr>
            <a:spLocks noGrp="1"/>
          </p:cNvSpPr>
          <p:nvPr>
            <p:ph type="title"/>
          </p:nvPr>
        </p:nvSpPr>
        <p:spPr/>
        <p:txBody>
          <a:bodyPr>
            <a:normAutofit fontScale="90000"/>
          </a:bodyPr>
          <a:lstStyle/>
          <a:p>
            <a:r>
              <a:rPr lang="en-US" dirty="0" smtClean="0"/>
              <a:t>What’s In Creative Cloud?</a:t>
            </a:r>
            <a:endParaRPr lang="en-US" dirty="0"/>
          </a:p>
        </p:txBody>
      </p:sp>
      <p:sp>
        <p:nvSpPr>
          <p:cNvPr id="7" name="Slide Number Placeholder 6"/>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28</a:t>
            </a:fld>
            <a:endParaRPr lang="en-US" dirty="0">
              <a:solidFill>
                <a:prstClr val="white"/>
              </a:solidFill>
              <a:latin typeface="Adobe Clean"/>
            </a:endParaRPr>
          </a:p>
        </p:txBody>
      </p:sp>
      <p:sp>
        <p:nvSpPr>
          <p:cNvPr id="85" name="TextBox 84"/>
          <p:cNvSpPr txBox="1"/>
          <p:nvPr/>
        </p:nvSpPr>
        <p:spPr>
          <a:xfrm>
            <a:off x="1667937" y="3560235"/>
            <a:ext cx="373499"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InDesign</a:t>
            </a:r>
          </a:p>
        </p:txBody>
      </p:sp>
      <p:sp>
        <p:nvSpPr>
          <p:cNvPr id="86" name="TextBox 85"/>
          <p:cNvSpPr txBox="1"/>
          <p:nvPr/>
        </p:nvSpPr>
        <p:spPr>
          <a:xfrm>
            <a:off x="350087" y="4745590"/>
            <a:ext cx="597921"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Dreamweaver</a:t>
            </a:r>
          </a:p>
        </p:txBody>
      </p:sp>
      <p:sp>
        <p:nvSpPr>
          <p:cNvPr id="87" name="TextBox 86"/>
          <p:cNvSpPr txBox="1"/>
          <p:nvPr/>
        </p:nvSpPr>
        <p:spPr>
          <a:xfrm>
            <a:off x="756316" y="5901014"/>
            <a:ext cx="961802"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smtClean="0">
                <a:solidFill>
                  <a:srgbClr val="DADDE0"/>
                </a:solidFill>
                <a:latin typeface="Adobe Clean"/>
              </a:rPr>
              <a:t>Edge Tools &amp; Services</a:t>
            </a:r>
            <a:endParaRPr lang="en-US" sz="800" dirty="0">
              <a:solidFill>
                <a:srgbClr val="DADDE0"/>
              </a:solidFill>
              <a:latin typeface="Adobe Clean"/>
            </a:endParaRPr>
          </a:p>
        </p:txBody>
      </p:sp>
      <p:sp>
        <p:nvSpPr>
          <p:cNvPr id="88" name="TextBox 87"/>
          <p:cNvSpPr txBox="1"/>
          <p:nvPr/>
        </p:nvSpPr>
        <p:spPr>
          <a:xfrm>
            <a:off x="413895" y="4074327"/>
            <a:ext cx="387927" cy="24622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Premiere</a:t>
            </a:r>
            <a:br>
              <a:rPr lang="en-US" sz="800" dirty="0">
                <a:solidFill>
                  <a:srgbClr val="DADDE0"/>
                </a:solidFill>
                <a:latin typeface="Adobe Clean"/>
              </a:rPr>
            </a:br>
            <a:r>
              <a:rPr lang="en-US" sz="800" dirty="0">
                <a:solidFill>
                  <a:srgbClr val="DADDE0"/>
                </a:solidFill>
                <a:latin typeface="Adobe Clean"/>
              </a:rPr>
              <a:t>Pro</a:t>
            </a:r>
          </a:p>
        </p:txBody>
      </p:sp>
      <p:sp>
        <p:nvSpPr>
          <p:cNvPr id="89" name="TextBox 88"/>
          <p:cNvSpPr txBox="1"/>
          <p:nvPr/>
        </p:nvSpPr>
        <p:spPr>
          <a:xfrm>
            <a:off x="1122320" y="4074327"/>
            <a:ext cx="270908" cy="24622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After</a:t>
            </a:r>
            <a:br>
              <a:rPr lang="en-US" sz="800" dirty="0">
                <a:solidFill>
                  <a:srgbClr val="DADDE0"/>
                </a:solidFill>
                <a:latin typeface="Adobe Clean"/>
              </a:rPr>
            </a:br>
            <a:r>
              <a:rPr lang="en-US" sz="800" dirty="0">
                <a:solidFill>
                  <a:srgbClr val="DADDE0"/>
                </a:solidFill>
                <a:latin typeface="Adobe Clean"/>
              </a:rPr>
              <a:t>Effects</a:t>
            </a:r>
          </a:p>
        </p:txBody>
      </p:sp>
      <p:sp>
        <p:nvSpPr>
          <p:cNvPr id="90" name="TextBox 89"/>
          <p:cNvSpPr txBox="1"/>
          <p:nvPr/>
        </p:nvSpPr>
        <p:spPr>
          <a:xfrm>
            <a:off x="1050855" y="4739254"/>
            <a:ext cx="392736"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Flash Pro</a:t>
            </a:r>
          </a:p>
        </p:txBody>
      </p:sp>
      <p:sp>
        <p:nvSpPr>
          <p:cNvPr id="91" name="TextBox 90"/>
          <p:cNvSpPr txBox="1"/>
          <p:nvPr/>
        </p:nvSpPr>
        <p:spPr>
          <a:xfrm>
            <a:off x="369302" y="3560235"/>
            <a:ext cx="468077"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Photoshop</a:t>
            </a:r>
          </a:p>
        </p:txBody>
      </p:sp>
      <p:sp>
        <p:nvSpPr>
          <p:cNvPr id="92" name="TextBox 91"/>
          <p:cNvSpPr txBox="1"/>
          <p:nvPr/>
        </p:nvSpPr>
        <p:spPr>
          <a:xfrm>
            <a:off x="1028876" y="3560235"/>
            <a:ext cx="407163"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Illustrator</a:t>
            </a:r>
          </a:p>
        </p:txBody>
      </p:sp>
      <p:sp>
        <p:nvSpPr>
          <p:cNvPr id="93" name="TextBox 92"/>
          <p:cNvSpPr txBox="1"/>
          <p:nvPr/>
        </p:nvSpPr>
        <p:spPr>
          <a:xfrm>
            <a:off x="1683199" y="4731042"/>
            <a:ext cx="415177"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Fireworks</a:t>
            </a:r>
          </a:p>
        </p:txBody>
      </p:sp>
      <p:sp>
        <p:nvSpPr>
          <p:cNvPr id="94" name="TextBox 93"/>
          <p:cNvSpPr txBox="1"/>
          <p:nvPr/>
        </p:nvSpPr>
        <p:spPr>
          <a:xfrm>
            <a:off x="1705714" y="5300701"/>
            <a:ext cx="338234"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Acrobat</a:t>
            </a:r>
          </a:p>
        </p:txBody>
      </p:sp>
      <p:pic>
        <p:nvPicPr>
          <p:cNvPr id="95" name="Picture 9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044" y="3314697"/>
            <a:ext cx="220942" cy="215418"/>
          </a:xfrm>
          <a:prstGeom prst="rect">
            <a:avLst/>
          </a:prstGeom>
          <a:effectLst>
            <a:outerShdw blurRad="38100" dist="12700" dir="2700000" algn="tl" rotWithShape="0">
              <a:prstClr val="black">
                <a:alpha val="40000"/>
              </a:prstClr>
            </a:outerShdw>
          </a:effectLst>
        </p:spPr>
      </p:pic>
      <p:pic>
        <p:nvPicPr>
          <p:cNvPr id="96" name="Picture 9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9927" y="3835857"/>
            <a:ext cx="220942" cy="215418"/>
          </a:xfrm>
          <a:prstGeom prst="rect">
            <a:avLst/>
          </a:prstGeom>
          <a:effectLst>
            <a:outerShdw blurRad="38100" dist="12700" dir="2700000" algn="tl" rotWithShape="0">
              <a:prstClr val="black">
                <a:alpha val="40000"/>
              </a:prstClr>
            </a:outerShdw>
          </a:effectLst>
        </p:spPr>
      </p:pic>
      <p:pic>
        <p:nvPicPr>
          <p:cNvPr id="97" name="Picture 9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685" y="3835397"/>
            <a:ext cx="220942" cy="216339"/>
          </a:xfrm>
          <a:prstGeom prst="rect">
            <a:avLst/>
          </a:prstGeom>
          <a:effectLst>
            <a:outerShdw blurRad="38100" dist="12700" dir="2700000" algn="tl" rotWithShape="0">
              <a:prstClr val="black">
                <a:alpha val="40000"/>
              </a:prstClr>
            </a:outerShdw>
          </a:effectLst>
        </p:spPr>
      </p:pic>
      <p:pic>
        <p:nvPicPr>
          <p:cNvPr id="99" name="Picture 9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725" y="4497313"/>
            <a:ext cx="220942" cy="215418"/>
          </a:xfrm>
          <a:prstGeom prst="rect">
            <a:avLst/>
          </a:prstGeom>
          <a:effectLst>
            <a:outerShdw blurRad="38100" dist="12700" dir="2700000" algn="tl" rotWithShape="0">
              <a:prstClr val="black">
                <a:alpha val="40000"/>
              </a:prstClr>
            </a:outerShdw>
          </a:effectLst>
        </p:spPr>
      </p:pic>
      <p:pic>
        <p:nvPicPr>
          <p:cNvPr id="100" name="Picture 9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83564" y="4492571"/>
            <a:ext cx="220942" cy="215418"/>
          </a:xfrm>
          <a:prstGeom prst="rect">
            <a:avLst/>
          </a:prstGeom>
          <a:effectLst>
            <a:outerShdw blurRad="38100" dist="12700" dir="2700000" algn="tl" rotWithShape="0">
              <a:prstClr val="black">
                <a:alpha val="40000"/>
              </a:prstClr>
            </a:outerShdw>
          </a:effectLst>
        </p:spPr>
      </p:pic>
      <p:pic>
        <p:nvPicPr>
          <p:cNvPr id="101" name="Picture 10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29927" y="4495495"/>
            <a:ext cx="220942" cy="216339"/>
          </a:xfrm>
          <a:prstGeom prst="rect">
            <a:avLst/>
          </a:prstGeom>
          <a:effectLst>
            <a:outerShdw blurRad="38100" dist="12700" dir="2700000" algn="tl" rotWithShape="0">
              <a:prstClr val="black">
                <a:alpha val="40000"/>
              </a:prstClr>
            </a:outerShdw>
          </a:effectLst>
        </p:spPr>
      </p:pic>
      <p:pic>
        <p:nvPicPr>
          <p:cNvPr id="102" name="Picture 10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20285" y="3321908"/>
            <a:ext cx="220942" cy="216339"/>
          </a:xfrm>
          <a:prstGeom prst="rect">
            <a:avLst/>
          </a:prstGeom>
          <a:effectLst>
            <a:outerShdw blurRad="38100" dist="12700" dir="2700000" algn="tl" rotWithShape="0">
              <a:prstClr val="black">
                <a:alpha val="40000"/>
              </a:prstClr>
            </a:outerShdw>
          </a:effectLst>
        </p:spPr>
      </p:pic>
      <p:pic>
        <p:nvPicPr>
          <p:cNvPr id="103" name="Picture 10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54527" y="3322369"/>
            <a:ext cx="220942" cy="215418"/>
          </a:xfrm>
          <a:prstGeom prst="rect">
            <a:avLst/>
          </a:prstGeom>
          <a:effectLst>
            <a:outerShdw blurRad="38100" dist="12700" dir="2700000" algn="tl" rotWithShape="0">
              <a:prstClr val="black">
                <a:alpha val="40000"/>
              </a:prstClr>
            </a:outerShdw>
          </a:effectLst>
        </p:spPr>
      </p:pic>
      <p:sp>
        <p:nvSpPr>
          <p:cNvPr id="105" name="TextBox 104"/>
          <p:cNvSpPr txBox="1"/>
          <p:nvPr/>
        </p:nvSpPr>
        <p:spPr>
          <a:xfrm>
            <a:off x="504241" y="5306701"/>
            <a:ext cx="234038"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Muse</a:t>
            </a:r>
          </a:p>
        </p:txBody>
      </p:sp>
      <p:pic>
        <p:nvPicPr>
          <p:cNvPr id="106" name="Picture 10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55995" y="3830559"/>
            <a:ext cx="232555" cy="226741"/>
          </a:xfrm>
          <a:prstGeom prst="rect">
            <a:avLst/>
          </a:prstGeom>
          <a:effectLst>
            <a:outerShdw blurRad="50800" dist="38100" dir="2700000" algn="tl" rotWithShape="0">
              <a:prstClr val="black">
                <a:alpha val="40000"/>
              </a:prstClr>
            </a:outerShdw>
          </a:effectLst>
        </p:spPr>
      </p:pic>
      <p:sp>
        <p:nvSpPr>
          <p:cNvPr id="107" name="TextBox 106"/>
          <p:cNvSpPr txBox="1"/>
          <p:nvPr/>
        </p:nvSpPr>
        <p:spPr>
          <a:xfrm>
            <a:off x="1587740" y="4059003"/>
            <a:ext cx="589160" cy="215444"/>
          </a:xfrm>
          <a:prstGeom prst="rect">
            <a:avLst/>
          </a:prstGeom>
          <a:noFill/>
        </p:spPr>
        <p:txBody>
          <a:bodyPr wrap="square" rtlCol="0">
            <a:spAutoFit/>
          </a:bodyPr>
          <a:lstStyle/>
          <a:p>
            <a:pPr algn="ctr" defTabSz="914400" fontAlgn="base">
              <a:spcBef>
                <a:spcPct val="0"/>
              </a:spcBef>
              <a:spcAft>
                <a:spcPct val="0"/>
              </a:spcAft>
            </a:pPr>
            <a:r>
              <a:rPr lang="en-US" sz="800" dirty="0">
                <a:solidFill>
                  <a:srgbClr val="DADDE0"/>
                </a:solidFill>
                <a:latin typeface="Adobe Clean"/>
              </a:rPr>
              <a:t>Audition</a:t>
            </a:r>
          </a:p>
        </p:txBody>
      </p:sp>
      <p:pic>
        <p:nvPicPr>
          <p:cNvPr id="120" name="Picture 11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0378" y="5054643"/>
            <a:ext cx="275109" cy="268231"/>
          </a:xfrm>
          <a:prstGeom prst="rect">
            <a:avLst/>
          </a:prstGeom>
        </p:spPr>
      </p:pic>
      <p:sp>
        <p:nvSpPr>
          <p:cNvPr id="121" name="TextBox 120"/>
          <p:cNvSpPr txBox="1"/>
          <p:nvPr/>
        </p:nvSpPr>
        <p:spPr>
          <a:xfrm>
            <a:off x="3352404" y="3398672"/>
            <a:ext cx="500137" cy="307777"/>
          </a:xfrm>
          <a:prstGeom prst="rect">
            <a:avLst/>
          </a:prstGeom>
          <a:noFill/>
        </p:spPr>
        <p:txBody>
          <a:bodyPr wrap="none" lIns="0" tIns="0" rIns="0" bIns="0" rtlCol="0">
            <a:spAutoFit/>
          </a:bodyPr>
          <a:lstStyle/>
          <a:p>
            <a:pPr defTabSz="914400" fontAlgn="base">
              <a:spcBef>
                <a:spcPct val="0"/>
              </a:spcBef>
              <a:spcAft>
                <a:spcPct val="0"/>
              </a:spcAft>
            </a:pPr>
            <a:r>
              <a:rPr lang="en-US" sz="1000" dirty="0">
                <a:solidFill>
                  <a:srgbClr val="DADDE0"/>
                </a:solidFill>
                <a:latin typeface="Adobe Clean"/>
              </a:rPr>
              <a:t>Device &amp;</a:t>
            </a:r>
            <a:br>
              <a:rPr lang="en-US" sz="1000" dirty="0">
                <a:solidFill>
                  <a:srgbClr val="DADDE0"/>
                </a:solidFill>
                <a:latin typeface="Adobe Clean"/>
              </a:rPr>
            </a:br>
            <a:r>
              <a:rPr lang="en-US" sz="1000" dirty="0">
                <a:solidFill>
                  <a:srgbClr val="DADDE0"/>
                </a:solidFill>
                <a:latin typeface="Adobe Clean"/>
              </a:rPr>
              <a:t>PC Sync</a:t>
            </a:r>
          </a:p>
        </p:txBody>
      </p:sp>
      <p:sp>
        <p:nvSpPr>
          <p:cNvPr id="122" name="TextBox 121"/>
          <p:cNvSpPr txBox="1"/>
          <p:nvPr/>
        </p:nvSpPr>
        <p:spPr>
          <a:xfrm>
            <a:off x="3352404" y="4414958"/>
            <a:ext cx="846720" cy="153888"/>
          </a:xfrm>
          <a:prstGeom prst="rect">
            <a:avLst/>
          </a:prstGeom>
          <a:noFill/>
        </p:spPr>
        <p:txBody>
          <a:bodyPr wrap="square" lIns="0" tIns="0" rIns="0" bIns="0" rtlCol="0">
            <a:spAutoFit/>
          </a:bodyPr>
          <a:lstStyle/>
          <a:p>
            <a:pPr defTabSz="914400" fontAlgn="base">
              <a:spcBef>
                <a:spcPct val="0"/>
              </a:spcBef>
              <a:spcAft>
                <a:spcPct val="0"/>
              </a:spcAft>
            </a:pPr>
            <a:r>
              <a:rPr lang="en-US" sz="1000" dirty="0" smtClean="0">
                <a:solidFill>
                  <a:srgbClr val="DADDE0"/>
                </a:solidFill>
                <a:latin typeface="Adobe Clean"/>
              </a:rPr>
              <a:t>Cloud Storage</a:t>
            </a:r>
            <a:endParaRPr lang="en-US" sz="1000" dirty="0">
              <a:solidFill>
                <a:srgbClr val="DADDE0"/>
              </a:solidFill>
              <a:latin typeface="Adobe Clean"/>
            </a:endParaRPr>
          </a:p>
        </p:txBody>
      </p:sp>
      <p:sp>
        <p:nvSpPr>
          <p:cNvPr id="125" name="Rectangle 4"/>
          <p:cNvSpPr>
            <a:spLocks/>
          </p:cNvSpPr>
          <p:nvPr/>
        </p:nvSpPr>
        <p:spPr bwMode="auto">
          <a:xfrm>
            <a:off x="7602214" y="5243097"/>
            <a:ext cx="867296" cy="38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defTabSz="914400" fontAlgn="base">
              <a:spcBef>
                <a:spcPct val="0"/>
              </a:spcBef>
              <a:spcAft>
                <a:spcPct val="0"/>
              </a:spcAft>
            </a:pPr>
            <a:r>
              <a:rPr lang="en-US" sz="1000" dirty="0" smtClean="0">
                <a:solidFill>
                  <a:srgbClr val="DADDE0"/>
                </a:solidFill>
                <a:latin typeface="Adobe Clean" pitchFamily="34" charset="0"/>
                <a:ea typeface="Adobe Clean Bold" charset="0"/>
                <a:cs typeface="Adobe Clean Bold" charset="0"/>
                <a:sym typeface="Adobe Clean Bold" charset="0"/>
              </a:rPr>
              <a:t>Support</a:t>
            </a:r>
            <a:endParaRPr lang="en-US" sz="1000" dirty="0">
              <a:solidFill>
                <a:srgbClr val="DADDE0"/>
              </a:solidFill>
              <a:latin typeface="Adobe Clean" pitchFamily="34" charset="0"/>
              <a:ea typeface="Adobe Clean Bold" charset="0"/>
              <a:cs typeface="Adobe Clean Bold" charset="0"/>
              <a:sym typeface="Adobe Clean Bold" charset="0"/>
            </a:endParaRPr>
          </a:p>
        </p:txBody>
      </p:sp>
      <p:sp>
        <p:nvSpPr>
          <p:cNvPr id="126" name="Rectangle 5"/>
          <p:cNvSpPr>
            <a:spLocks/>
          </p:cNvSpPr>
          <p:nvPr/>
        </p:nvSpPr>
        <p:spPr bwMode="auto">
          <a:xfrm>
            <a:off x="3352404" y="5242539"/>
            <a:ext cx="1098102" cy="38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defTabSz="914400" fontAlgn="base">
              <a:spcBef>
                <a:spcPct val="0"/>
              </a:spcBef>
              <a:spcAft>
                <a:spcPct val="0"/>
              </a:spcAft>
            </a:pPr>
            <a:r>
              <a:rPr lang="en-US" sz="1000" dirty="0">
                <a:solidFill>
                  <a:srgbClr val="DADDE0"/>
                </a:solidFill>
                <a:latin typeface="Adobe Clean" pitchFamily="34" charset="0"/>
                <a:ea typeface="Adobe Clean Bold" charset="0"/>
                <a:cs typeface="Adobe Clean Bold" charset="0"/>
                <a:sym typeface="Adobe Clean Bold" charset="0"/>
              </a:rPr>
              <a:t>Share, </a:t>
            </a:r>
            <a:r>
              <a:rPr lang="en-US" sz="1000" dirty="0" smtClean="0">
                <a:solidFill>
                  <a:srgbClr val="DADDE0"/>
                </a:solidFill>
                <a:latin typeface="Adobe Clean" pitchFamily="34" charset="0"/>
                <a:ea typeface="Adobe Clean Bold" charset="0"/>
                <a:cs typeface="Adobe Clean Bold" charset="0"/>
                <a:sym typeface="Adobe Clean Bold" charset="0"/>
              </a:rPr>
              <a:t>Comment</a:t>
            </a:r>
            <a:br>
              <a:rPr lang="en-US" sz="1000" dirty="0" smtClean="0">
                <a:solidFill>
                  <a:srgbClr val="DADDE0"/>
                </a:solidFill>
                <a:latin typeface="Adobe Clean" pitchFamily="34" charset="0"/>
                <a:ea typeface="Adobe Clean Bold" charset="0"/>
                <a:cs typeface="Adobe Clean Bold" charset="0"/>
                <a:sym typeface="Adobe Clean Bold" charset="0"/>
              </a:rPr>
            </a:br>
            <a:r>
              <a:rPr lang="en-US" sz="1000" dirty="0" smtClean="0">
                <a:solidFill>
                  <a:srgbClr val="DADDE0"/>
                </a:solidFill>
                <a:latin typeface="Adobe Clean" pitchFamily="34" charset="0"/>
                <a:ea typeface="Adobe Clean Bold" charset="0"/>
                <a:cs typeface="Adobe Clean Bold" charset="0"/>
                <a:sym typeface="Adobe Clean Bold" charset="0"/>
              </a:rPr>
              <a:t>&amp; </a:t>
            </a:r>
            <a:r>
              <a:rPr lang="en-US" sz="1000" dirty="0">
                <a:solidFill>
                  <a:srgbClr val="DADDE0"/>
                </a:solidFill>
                <a:latin typeface="Adobe Clean" pitchFamily="34" charset="0"/>
                <a:ea typeface="Adobe Clean Bold" charset="0"/>
                <a:cs typeface="Adobe Clean Bold" charset="0"/>
                <a:sym typeface="Adobe Clean Bold" charset="0"/>
              </a:rPr>
              <a:t>Download</a:t>
            </a:r>
          </a:p>
        </p:txBody>
      </p:sp>
      <p:pic>
        <p:nvPicPr>
          <p:cNvPr id="129" name="Picture 128" descr="business_catalyst_mnemonic_no_shadow.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68174" y="4280670"/>
            <a:ext cx="422464" cy="422464"/>
          </a:xfrm>
          <a:prstGeom prst="rect">
            <a:avLst/>
          </a:prstGeom>
          <a:noFill/>
          <a:ln>
            <a:noFill/>
          </a:ln>
        </p:spPr>
      </p:pic>
      <p:sp>
        <p:nvSpPr>
          <p:cNvPr id="130" name="TextBox 129"/>
          <p:cNvSpPr txBox="1"/>
          <p:nvPr/>
        </p:nvSpPr>
        <p:spPr>
          <a:xfrm>
            <a:off x="5360268" y="4291847"/>
            <a:ext cx="1392635" cy="400110"/>
          </a:xfrm>
          <a:prstGeom prst="rect">
            <a:avLst/>
          </a:prstGeom>
          <a:noFill/>
        </p:spPr>
        <p:txBody>
          <a:bodyPr wrap="square" rtlCol="0">
            <a:spAutoFit/>
          </a:bodyPr>
          <a:lstStyle/>
          <a:p>
            <a:pPr defTabSz="914400" fontAlgn="base">
              <a:spcBef>
                <a:spcPct val="0"/>
              </a:spcBef>
              <a:spcAft>
                <a:spcPct val="0"/>
              </a:spcAft>
            </a:pPr>
            <a:r>
              <a:rPr lang="en-US" sz="1000" dirty="0" smtClean="0">
                <a:solidFill>
                  <a:srgbClr val="DADDE0"/>
                </a:solidFill>
                <a:latin typeface="Adobe Clean"/>
              </a:rPr>
              <a:t>Business</a:t>
            </a:r>
            <a:br>
              <a:rPr lang="en-US" sz="1000" dirty="0" smtClean="0">
                <a:solidFill>
                  <a:srgbClr val="DADDE0"/>
                </a:solidFill>
                <a:latin typeface="Adobe Clean"/>
              </a:rPr>
            </a:br>
            <a:r>
              <a:rPr lang="en-US" sz="1000" dirty="0" smtClean="0">
                <a:solidFill>
                  <a:srgbClr val="DADDE0"/>
                </a:solidFill>
                <a:latin typeface="Adobe Clean"/>
              </a:rPr>
              <a:t>Catalyst</a:t>
            </a:r>
            <a:endParaRPr lang="en-US" sz="1000" dirty="0">
              <a:solidFill>
                <a:srgbClr val="DADDE0"/>
              </a:solidFill>
              <a:latin typeface="Adobe Clean"/>
            </a:endParaRPr>
          </a:p>
        </p:txBody>
      </p:sp>
      <p:sp>
        <p:nvSpPr>
          <p:cNvPr id="131" name="TextBox 130"/>
          <p:cNvSpPr txBox="1"/>
          <p:nvPr/>
        </p:nvSpPr>
        <p:spPr>
          <a:xfrm>
            <a:off x="5360268" y="5234393"/>
            <a:ext cx="1173510" cy="400110"/>
          </a:xfrm>
          <a:prstGeom prst="rect">
            <a:avLst/>
          </a:prstGeom>
          <a:noFill/>
        </p:spPr>
        <p:txBody>
          <a:bodyPr wrap="square" rtlCol="0">
            <a:spAutoFit/>
          </a:bodyPr>
          <a:lstStyle/>
          <a:p>
            <a:pPr defTabSz="914400" fontAlgn="base">
              <a:spcBef>
                <a:spcPct val="0"/>
              </a:spcBef>
              <a:spcAft>
                <a:spcPct val="0"/>
              </a:spcAft>
            </a:pPr>
            <a:r>
              <a:rPr lang="en-US" sz="1000" dirty="0">
                <a:solidFill>
                  <a:srgbClr val="DADDE0"/>
                </a:solidFill>
                <a:latin typeface="Adobe Clean"/>
              </a:rPr>
              <a:t>Typekit </a:t>
            </a:r>
            <a:br>
              <a:rPr lang="en-US" sz="1000" dirty="0">
                <a:solidFill>
                  <a:srgbClr val="DADDE0"/>
                </a:solidFill>
                <a:latin typeface="Adobe Clean"/>
              </a:rPr>
            </a:br>
            <a:endParaRPr lang="en-US" sz="1000" dirty="0">
              <a:solidFill>
                <a:srgbClr val="DADDE0"/>
              </a:solidFill>
              <a:latin typeface="Adobe Clean"/>
            </a:endParaRPr>
          </a:p>
        </p:txBody>
      </p:sp>
      <p:pic>
        <p:nvPicPr>
          <p:cNvPr id="132" name="Picture 1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68174" y="5250203"/>
            <a:ext cx="377940" cy="368490"/>
          </a:xfrm>
          <a:prstGeom prst="rect">
            <a:avLst/>
          </a:prstGeom>
        </p:spPr>
      </p:pic>
      <p:sp>
        <p:nvSpPr>
          <p:cNvPr id="137" name="TextBox 136"/>
          <p:cNvSpPr txBox="1"/>
          <p:nvPr/>
        </p:nvSpPr>
        <p:spPr>
          <a:xfrm>
            <a:off x="7602214" y="3275561"/>
            <a:ext cx="1206400" cy="553998"/>
          </a:xfrm>
          <a:prstGeom prst="rect">
            <a:avLst/>
          </a:prstGeom>
          <a:noFill/>
        </p:spPr>
        <p:txBody>
          <a:bodyPr wrap="square" rtlCol="0">
            <a:spAutoFit/>
          </a:bodyPr>
          <a:lstStyle>
            <a:defPPr>
              <a:defRPr lang="en-US"/>
            </a:defPPr>
            <a:lvl1pPr>
              <a:defRPr sz="1400" b="1">
                <a:solidFill>
                  <a:schemeClr val="bg2"/>
                </a:solidFill>
                <a:latin typeface="Adobe Clean"/>
              </a:defRPr>
            </a:lvl1pPr>
          </a:lstStyle>
          <a:p>
            <a:pPr defTabSz="914400" fontAlgn="base">
              <a:spcBef>
                <a:spcPct val="0"/>
              </a:spcBef>
              <a:spcAft>
                <a:spcPct val="0"/>
              </a:spcAft>
            </a:pPr>
            <a:r>
              <a:rPr lang="en-US" sz="1000" b="0" dirty="0">
                <a:solidFill>
                  <a:srgbClr val="DADDE0"/>
                </a:solidFill>
              </a:rPr>
              <a:t>New products and updates as they become available</a:t>
            </a:r>
          </a:p>
        </p:txBody>
      </p:sp>
      <p:sp>
        <p:nvSpPr>
          <p:cNvPr id="81" name="TextBox 80"/>
          <p:cNvSpPr txBox="1"/>
          <p:nvPr/>
        </p:nvSpPr>
        <p:spPr>
          <a:xfrm>
            <a:off x="909778" y="5253946"/>
            <a:ext cx="726942" cy="215444"/>
          </a:xfrm>
          <a:prstGeom prst="rect">
            <a:avLst/>
          </a:prstGeom>
          <a:noFill/>
        </p:spPr>
        <p:txBody>
          <a:bodyPr wrap="square" rtlCol="0">
            <a:spAutoFit/>
          </a:bodyPr>
          <a:lstStyle>
            <a:defPPr>
              <a:defRPr lang="en-US"/>
            </a:defPPr>
            <a:lvl1pPr>
              <a:defRPr sz="1400" b="1">
                <a:solidFill>
                  <a:schemeClr val="bg2"/>
                </a:solidFill>
                <a:latin typeface="Adobe Clean"/>
              </a:defRPr>
            </a:lvl1pPr>
          </a:lstStyle>
          <a:p>
            <a:pPr defTabSz="914400" fontAlgn="base">
              <a:spcBef>
                <a:spcPct val="0"/>
              </a:spcBef>
              <a:spcAft>
                <a:spcPct val="0"/>
              </a:spcAft>
            </a:pPr>
            <a:r>
              <a:rPr lang="en-US" sz="800" b="0" dirty="0" err="1" smtClean="0">
                <a:solidFill>
                  <a:srgbClr val="DADDE0"/>
                </a:solidFill>
              </a:rPr>
              <a:t>Lightroom</a:t>
            </a:r>
            <a:endParaRPr lang="en-US" sz="800" b="0" dirty="0">
              <a:solidFill>
                <a:srgbClr val="DADDE0"/>
              </a:solidFill>
            </a:endParaRPr>
          </a:p>
        </p:txBody>
      </p:sp>
      <p:pic>
        <p:nvPicPr>
          <p:cNvPr id="146" name="Picture 1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2490" y="5075559"/>
            <a:ext cx="217834" cy="212388"/>
          </a:xfrm>
          <a:prstGeom prst="rect">
            <a:avLst/>
          </a:prstGeom>
        </p:spPr>
      </p:pic>
      <p:sp>
        <p:nvSpPr>
          <p:cNvPr id="148" name="TextBox 147"/>
          <p:cNvSpPr txBox="1"/>
          <p:nvPr/>
        </p:nvSpPr>
        <p:spPr>
          <a:xfrm>
            <a:off x="5360268" y="3275561"/>
            <a:ext cx="1041300" cy="553998"/>
          </a:xfrm>
          <a:prstGeom prst="rect">
            <a:avLst/>
          </a:prstGeom>
          <a:noFill/>
        </p:spPr>
        <p:txBody>
          <a:bodyPr wrap="square" rtlCol="0">
            <a:spAutoFit/>
          </a:bodyPr>
          <a:lstStyle>
            <a:defPPr>
              <a:defRPr lang="en-US"/>
            </a:defPPr>
            <a:lvl1pPr>
              <a:defRPr sz="1400" b="1">
                <a:solidFill>
                  <a:schemeClr val="bg2"/>
                </a:solidFill>
                <a:latin typeface="Adobe Clean"/>
              </a:defRPr>
            </a:lvl1pPr>
          </a:lstStyle>
          <a:p>
            <a:pPr defTabSz="914400" fontAlgn="base">
              <a:spcBef>
                <a:spcPct val="0"/>
              </a:spcBef>
              <a:spcAft>
                <a:spcPct val="0"/>
              </a:spcAft>
            </a:pPr>
            <a:r>
              <a:rPr lang="en-US" sz="1000" b="0" dirty="0" smtClean="0">
                <a:solidFill>
                  <a:srgbClr val="DADDE0"/>
                </a:solidFill>
              </a:rPr>
              <a:t>Digital </a:t>
            </a:r>
            <a:r>
              <a:rPr lang="en-US" sz="1000" b="0" dirty="0">
                <a:solidFill>
                  <a:srgbClr val="DADDE0"/>
                </a:solidFill>
              </a:rPr>
              <a:t>Publishing</a:t>
            </a:r>
            <a:br>
              <a:rPr lang="en-US" sz="1000" b="0" dirty="0">
                <a:solidFill>
                  <a:srgbClr val="DADDE0"/>
                </a:solidFill>
              </a:rPr>
            </a:br>
            <a:r>
              <a:rPr lang="en-US" sz="1000" b="0" dirty="0">
                <a:solidFill>
                  <a:srgbClr val="DADDE0"/>
                </a:solidFill>
              </a:rPr>
              <a:t>Suite</a:t>
            </a:r>
          </a:p>
        </p:txBody>
      </p:sp>
      <p:sp>
        <p:nvSpPr>
          <p:cNvPr id="67" name="TextBox 66"/>
          <p:cNvSpPr txBox="1"/>
          <p:nvPr/>
        </p:nvSpPr>
        <p:spPr>
          <a:xfrm>
            <a:off x="7602214" y="4368792"/>
            <a:ext cx="1206400" cy="246221"/>
          </a:xfrm>
          <a:prstGeom prst="rect">
            <a:avLst/>
          </a:prstGeom>
          <a:noFill/>
        </p:spPr>
        <p:txBody>
          <a:bodyPr wrap="square" rtlCol="0">
            <a:spAutoFit/>
          </a:bodyPr>
          <a:lstStyle>
            <a:defPPr>
              <a:defRPr lang="en-US"/>
            </a:defPPr>
            <a:lvl1pPr>
              <a:defRPr sz="1400" b="1">
                <a:solidFill>
                  <a:schemeClr val="bg2"/>
                </a:solidFill>
                <a:latin typeface="Adobe Clean"/>
              </a:defRPr>
            </a:lvl1pPr>
          </a:lstStyle>
          <a:p>
            <a:pPr defTabSz="914400" fontAlgn="base">
              <a:spcBef>
                <a:spcPct val="0"/>
              </a:spcBef>
              <a:spcAft>
                <a:spcPct val="0"/>
              </a:spcAft>
            </a:pPr>
            <a:r>
              <a:rPr lang="en-US" sz="1000" b="0" dirty="0" smtClean="0">
                <a:solidFill>
                  <a:srgbClr val="DADDE0"/>
                </a:solidFill>
              </a:rPr>
              <a:t>Training</a:t>
            </a:r>
            <a:endParaRPr lang="en-US" sz="1000" b="0" dirty="0">
              <a:solidFill>
                <a:srgbClr val="DADDE0"/>
              </a:solidFill>
            </a:endParaRPr>
          </a:p>
        </p:txBody>
      </p:sp>
      <p:grpSp>
        <p:nvGrpSpPr>
          <p:cNvPr id="57" name="Group 56"/>
          <p:cNvGrpSpPr/>
          <p:nvPr/>
        </p:nvGrpSpPr>
        <p:grpSpPr>
          <a:xfrm>
            <a:off x="479753" y="1211997"/>
            <a:ext cx="1567236" cy="1567236"/>
            <a:chOff x="464344" y="2634258"/>
            <a:chExt cx="1830586" cy="1830586"/>
          </a:xfrm>
        </p:grpSpPr>
        <p:pic>
          <p:nvPicPr>
            <p:cNvPr id="58" name="Picture 3"/>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64344" y="2634258"/>
              <a:ext cx="1830586" cy="183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9" name="Rectangle 4"/>
            <p:cNvSpPr>
              <a:spLocks/>
            </p:cNvSpPr>
            <p:nvPr/>
          </p:nvSpPr>
          <p:spPr bwMode="auto">
            <a:xfrm>
              <a:off x="603992" y="3302141"/>
              <a:ext cx="1551289" cy="575191"/>
            </a:xfrm>
            <a:prstGeom prst="rect">
              <a:avLst/>
            </a:prstGeom>
            <a:noFill/>
            <a:ln>
              <a:noFill/>
            </a:ln>
            <a:effectLst>
              <a:outerShdw blurRad="152400" dist="50799" dir="5400000" algn="ctr" rotWithShape="0">
                <a:srgbClr val="000000">
                  <a:alpha val="6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fontAlgn="base">
                <a:spcBef>
                  <a:spcPct val="0"/>
                </a:spcBef>
                <a:spcAft>
                  <a:spcPct val="0"/>
                </a:spcAft>
              </a:pPr>
              <a:r>
                <a:rPr lang="en-US" sz="1600" dirty="0">
                  <a:solidFill>
                    <a:srgbClr val="FFFFFF"/>
                  </a:solidFill>
                  <a:latin typeface="Adobe Clean" charset="0"/>
                  <a:ea typeface="Adobe Clean" charset="0"/>
                  <a:cs typeface="Adobe Clean" charset="0"/>
                  <a:sym typeface="Adobe Clean" charset="0"/>
                </a:rPr>
                <a:t>Get the World’s</a:t>
              </a:r>
            </a:p>
            <a:p>
              <a:pPr algn="ctr" fontAlgn="base">
                <a:spcBef>
                  <a:spcPct val="0"/>
                </a:spcBef>
                <a:spcAft>
                  <a:spcPct val="0"/>
                </a:spcAft>
              </a:pPr>
              <a:r>
                <a:rPr lang="en-US" sz="1600" dirty="0">
                  <a:solidFill>
                    <a:srgbClr val="FFFFFF"/>
                  </a:solidFill>
                  <a:latin typeface="Adobe Clean" charset="0"/>
                  <a:ea typeface="Adobe Clean" charset="0"/>
                  <a:cs typeface="Adobe Clean" charset="0"/>
                  <a:sym typeface="Adobe Clean" charset="0"/>
                </a:rPr>
                <a:t>Best Tools</a:t>
              </a:r>
            </a:p>
          </p:txBody>
        </p:sp>
      </p:grpSp>
      <p:grpSp>
        <p:nvGrpSpPr>
          <p:cNvPr id="60" name="Group 59"/>
          <p:cNvGrpSpPr/>
          <p:nvPr/>
        </p:nvGrpSpPr>
        <p:grpSpPr>
          <a:xfrm>
            <a:off x="7118379" y="1211997"/>
            <a:ext cx="1567236" cy="1567236"/>
            <a:chOff x="6847954" y="2634258"/>
            <a:chExt cx="1830586" cy="1830586"/>
          </a:xfrm>
        </p:grpSpPr>
        <p:pic>
          <p:nvPicPr>
            <p:cNvPr id="61" name="Picture 2"/>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847954" y="2634258"/>
              <a:ext cx="1830586" cy="183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2" name="Rectangle 6"/>
            <p:cNvSpPr>
              <a:spLocks/>
            </p:cNvSpPr>
            <p:nvPr/>
          </p:nvSpPr>
          <p:spPr bwMode="auto">
            <a:xfrm>
              <a:off x="7189735" y="3302141"/>
              <a:ext cx="1151503" cy="575191"/>
            </a:xfrm>
            <a:prstGeom prst="rect">
              <a:avLst/>
            </a:prstGeom>
            <a:noFill/>
            <a:ln>
              <a:noFill/>
            </a:ln>
            <a:effectLst>
              <a:outerShdw blurRad="152400" dist="50799" dir="5400000" algn="ctr" rotWithShape="0">
                <a:srgbClr val="000000">
                  <a:alpha val="6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fontAlgn="base">
                <a:spcBef>
                  <a:spcPct val="0"/>
                </a:spcBef>
                <a:spcAft>
                  <a:spcPct val="0"/>
                </a:spcAft>
              </a:pPr>
              <a:r>
                <a:rPr lang="en-US" sz="1600" dirty="0">
                  <a:solidFill>
                    <a:srgbClr val="FFFFFF"/>
                  </a:solidFill>
                  <a:latin typeface="Adobe Clean" charset="0"/>
                  <a:ea typeface="Adobe Clean" charset="0"/>
                  <a:cs typeface="Adobe Clean" charset="0"/>
                  <a:sym typeface="Adobe Clean" charset="0"/>
                </a:rPr>
                <a:t>Stay a</a:t>
              </a:r>
              <a:br>
                <a:rPr lang="en-US" sz="1600" dirty="0">
                  <a:solidFill>
                    <a:srgbClr val="FFFFFF"/>
                  </a:solidFill>
                  <a:latin typeface="Adobe Clean" charset="0"/>
                  <a:ea typeface="Adobe Clean" charset="0"/>
                  <a:cs typeface="Adobe Clean" charset="0"/>
                  <a:sym typeface="Adobe Clean" charset="0"/>
                </a:rPr>
              </a:br>
              <a:r>
                <a:rPr lang="en-US" sz="1600" dirty="0">
                  <a:solidFill>
                    <a:srgbClr val="FFFFFF"/>
                  </a:solidFill>
                  <a:latin typeface="Adobe Clean" charset="0"/>
                  <a:ea typeface="Adobe Clean" charset="0"/>
                  <a:cs typeface="Adobe Clean" charset="0"/>
                  <a:sym typeface="Adobe Clean" charset="0"/>
                </a:rPr>
                <a:t>Step Ahead</a:t>
              </a:r>
            </a:p>
          </p:txBody>
        </p:sp>
      </p:grpSp>
      <p:grpSp>
        <p:nvGrpSpPr>
          <p:cNvPr id="63" name="Group 62"/>
          <p:cNvGrpSpPr/>
          <p:nvPr/>
        </p:nvGrpSpPr>
        <p:grpSpPr>
          <a:xfrm>
            <a:off x="2692628" y="1211997"/>
            <a:ext cx="1567236" cy="1567236"/>
            <a:chOff x="2590726" y="2634258"/>
            <a:chExt cx="1830586" cy="1830586"/>
          </a:xfrm>
        </p:grpSpPr>
        <p:pic>
          <p:nvPicPr>
            <p:cNvPr id="64" name="Picture 10"/>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590726" y="2634258"/>
              <a:ext cx="1830586" cy="183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5" name="Rectangle 11"/>
            <p:cNvSpPr>
              <a:spLocks/>
            </p:cNvSpPr>
            <p:nvPr/>
          </p:nvSpPr>
          <p:spPr bwMode="auto">
            <a:xfrm>
              <a:off x="2842739" y="3302141"/>
              <a:ext cx="1331026" cy="575191"/>
            </a:xfrm>
            <a:prstGeom prst="rect">
              <a:avLst/>
            </a:prstGeom>
            <a:noFill/>
            <a:ln>
              <a:noFill/>
            </a:ln>
            <a:effectLst>
              <a:outerShdw blurRad="152400" dist="50799" dir="5400000" algn="ctr" rotWithShape="0">
                <a:srgbClr val="000000">
                  <a:alpha val="6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fontAlgn="base">
                <a:spcBef>
                  <a:spcPct val="0"/>
                </a:spcBef>
                <a:spcAft>
                  <a:spcPct val="0"/>
                </a:spcAft>
              </a:pPr>
              <a:r>
                <a:rPr lang="en-US" sz="1600" dirty="0" smtClean="0">
                  <a:solidFill>
                    <a:srgbClr val="FFFFFF"/>
                  </a:solidFill>
                  <a:latin typeface="Adobe Clean" charset="0"/>
                  <a:ea typeface="Adobe Clean" charset="0"/>
                  <a:cs typeface="Adobe Clean" charset="0"/>
                  <a:sym typeface="Adobe Clean" charset="0"/>
                </a:rPr>
                <a:t>Sync, Store </a:t>
              </a:r>
              <a:r>
                <a:rPr lang="en-US" sz="1600" dirty="0">
                  <a:solidFill>
                    <a:srgbClr val="FFFFFF"/>
                  </a:solidFill>
                  <a:latin typeface="Adobe Clean" charset="0"/>
                  <a:ea typeface="Adobe Clean" charset="0"/>
                  <a:cs typeface="Adobe Clean" charset="0"/>
                  <a:sym typeface="Adobe Clean" charset="0"/>
                </a:rPr>
                <a:t>&amp;</a:t>
              </a:r>
            </a:p>
            <a:p>
              <a:pPr algn="ctr" fontAlgn="base">
                <a:spcBef>
                  <a:spcPct val="0"/>
                </a:spcBef>
                <a:spcAft>
                  <a:spcPct val="0"/>
                </a:spcAft>
              </a:pPr>
              <a:r>
                <a:rPr lang="en-US" sz="1600" dirty="0">
                  <a:solidFill>
                    <a:srgbClr val="FFFFFF"/>
                  </a:solidFill>
                  <a:latin typeface="Adobe Clean" charset="0"/>
                  <a:ea typeface="Adobe Clean" charset="0"/>
                  <a:cs typeface="Adobe Clean" charset="0"/>
                  <a:sym typeface="Adobe Clean" charset="0"/>
                </a:rPr>
                <a:t>Share</a:t>
              </a:r>
            </a:p>
          </p:txBody>
        </p:sp>
      </p:grpSp>
      <p:grpSp>
        <p:nvGrpSpPr>
          <p:cNvPr id="70" name="Group 69"/>
          <p:cNvGrpSpPr/>
          <p:nvPr/>
        </p:nvGrpSpPr>
        <p:grpSpPr>
          <a:xfrm>
            <a:off x="4905503" y="1211997"/>
            <a:ext cx="1567236" cy="1567236"/>
            <a:chOff x="4719340" y="2634258"/>
            <a:chExt cx="1830586" cy="1830586"/>
          </a:xfrm>
        </p:grpSpPr>
        <p:pic>
          <p:nvPicPr>
            <p:cNvPr id="71" name="Picture 9"/>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719340" y="2634258"/>
              <a:ext cx="1830586" cy="183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5" name="Rectangle 12"/>
            <p:cNvSpPr>
              <a:spLocks/>
            </p:cNvSpPr>
            <p:nvPr/>
          </p:nvSpPr>
          <p:spPr bwMode="auto">
            <a:xfrm>
              <a:off x="4786373" y="3302141"/>
              <a:ext cx="1698757" cy="575191"/>
            </a:xfrm>
            <a:prstGeom prst="rect">
              <a:avLst/>
            </a:prstGeom>
            <a:noFill/>
            <a:ln>
              <a:noFill/>
            </a:ln>
            <a:effectLst>
              <a:outerShdw blurRad="152400" dist="50799" dir="5400000" algn="ctr" rotWithShape="0">
                <a:srgbClr val="000000">
                  <a:alpha val="68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fontAlgn="base">
                <a:spcBef>
                  <a:spcPct val="0"/>
                </a:spcBef>
                <a:spcAft>
                  <a:spcPct val="0"/>
                </a:spcAft>
              </a:pPr>
              <a:r>
                <a:rPr lang="en-US" sz="1600">
                  <a:solidFill>
                    <a:srgbClr val="FFFFFF"/>
                  </a:solidFill>
                  <a:latin typeface="Adobe Clean" charset="0"/>
                  <a:ea typeface="Adobe Clean" charset="0"/>
                  <a:cs typeface="Adobe Clean" charset="0"/>
                  <a:sym typeface="Adobe Clean" charset="0"/>
                </a:rPr>
                <a:t>Publish</a:t>
              </a:r>
              <a:br>
                <a:rPr lang="en-US" sz="1600">
                  <a:solidFill>
                    <a:srgbClr val="FFFFFF"/>
                  </a:solidFill>
                  <a:latin typeface="Adobe Clean" charset="0"/>
                  <a:ea typeface="Adobe Clean" charset="0"/>
                  <a:cs typeface="Adobe Clean" charset="0"/>
                  <a:sym typeface="Adobe Clean" charset="0"/>
                </a:rPr>
              </a:br>
              <a:r>
                <a:rPr lang="en-US" sz="1600">
                  <a:solidFill>
                    <a:srgbClr val="FFFFFF"/>
                  </a:solidFill>
                  <a:latin typeface="Adobe Clean" charset="0"/>
                  <a:ea typeface="Adobe Clean" charset="0"/>
                  <a:cs typeface="Adobe Clean" charset="0"/>
                  <a:sym typeface="Adobe Clean" charset="0"/>
                </a:rPr>
                <a:t>Apps &amp; Websites</a:t>
              </a:r>
            </a:p>
          </p:txBody>
        </p:sp>
      </p:grpSp>
      <p:pic>
        <p:nvPicPr>
          <p:cNvPr id="2" name="Picture 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79423" y="5075559"/>
            <a:ext cx="225083" cy="219456"/>
          </a:xfrm>
          <a:prstGeom prst="rect">
            <a:avLst/>
          </a:prstGeom>
        </p:spPr>
      </p:pic>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68174" y="3344762"/>
            <a:ext cx="426252" cy="415596"/>
          </a:xfrm>
          <a:prstGeom prst="rect">
            <a:avLst/>
          </a:prstGeom>
        </p:spPr>
      </p:pic>
      <p:pic>
        <p:nvPicPr>
          <p:cNvPr id="5" name="Picture 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0378" y="5664978"/>
            <a:ext cx="227285" cy="219456"/>
          </a:xfrm>
          <a:prstGeom prst="rect">
            <a:avLst/>
          </a:prstGeom>
        </p:spPr>
      </p:pic>
      <p:pic>
        <p:nvPicPr>
          <p:cNvPr id="6" name="Picture 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1747" y="5664978"/>
            <a:ext cx="227285" cy="219456"/>
          </a:xfrm>
          <a:prstGeom prst="rect">
            <a:avLst/>
          </a:prstGeom>
        </p:spPr>
      </p:pic>
      <p:pic>
        <p:nvPicPr>
          <p:cNvPr id="8" name="Picture 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93116" y="5664978"/>
            <a:ext cx="227285" cy="219456"/>
          </a:xfrm>
          <a:prstGeom prst="rect">
            <a:avLst/>
          </a:prstGeom>
        </p:spPr>
      </p:pic>
      <p:pic>
        <p:nvPicPr>
          <p:cNvPr id="9" name="Picture 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54485" y="5664978"/>
            <a:ext cx="227285" cy="219456"/>
          </a:xfrm>
          <a:prstGeom prst="rect">
            <a:avLst/>
          </a:prstGeom>
        </p:spPr>
      </p:pic>
      <p:pic>
        <p:nvPicPr>
          <p:cNvPr id="12" name="Picture 1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15854" y="5664978"/>
            <a:ext cx="227285" cy="219456"/>
          </a:xfrm>
          <a:prstGeom prst="rect">
            <a:avLst/>
          </a:prstGeom>
        </p:spPr>
      </p:pic>
      <p:pic>
        <p:nvPicPr>
          <p:cNvPr id="13" name="Picture 1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777221" y="5664978"/>
            <a:ext cx="227285" cy="219456"/>
          </a:xfrm>
          <a:prstGeom prst="rect">
            <a:avLst/>
          </a:prstGeom>
        </p:spPr>
      </p:pic>
      <p:pic>
        <p:nvPicPr>
          <p:cNvPr id="17" name="Picture 1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048486" y="4263302"/>
            <a:ext cx="457200" cy="457200"/>
          </a:xfrm>
          <a:prstGeom prst="rect">
            <a:avLst/>
          </a:prstGeom>
        </p:spPr>
      </p:pic>
      <p:pic>
        <p:nvPicPr>
          <p:cNvPr id="18" name="Picture 1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08286" y="5205848"/>
            <a:ext cx="457200" cy="457200"/>
          </a:xfrm>
          <a:prstGeom prst="rect">
            <a:avLst/>
          </a:prstGeom>
        </p:spPr>
      </p:pic>
      <p:pic>
        <p:nvPicPr>
          <p:cNvPr id="19" name="Picture 1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048486" y="5205848"/>
            <a:ext cx="457200" cy="457200"/>
          </a:xfrm>
          <a:prstGeom prst="rect">
            <a:avLst/>
          </a:prstGeom>
        </p:spPr>
      </p:pic>
      <p:pic>
        <p:nvPicPr>
          <p:cNvPr id="20" name="Picture 1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808286" y="3323960"/>
            <a:ext cx="457200" cy="457200"/>
          </a:xfrm>
          <a:prstGeom prst="rect">
            <a:avLst/>
          </a:prstGeom>
        </p:spPr>
      </p:pic>
      <p:pic>
        <p:nvPicPr>
          <p:cNvPr id="21" name="Picture 20"/>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048486" y="3323960"/>
            <a:ext cx="457200" cy="457200"/>
          </a:xfrm>
          <a:prstGeom prst="rect">
            <a:avLst/>
          </a:prstGeom>
        </p:spPr>
      </p:pic>
      <p:pic>
        <p:nvPicPr>
          <p:cNvPr id="68" name="Picture 67"/>
          <p:cNvPicPr>
            <a:picLocks noChangeAspect="1"/>
          </p:cNvPicPr>
          <p:nvPr/>
        </p:nvPicPr>
        <p:blipFill>
          <a:blip r:embed="rId33">
            <a:lum bright="70000" contrast="-70000"/>
            <a:extLst>
              <a:ext uri="{28A0092B-C50C-407E-A947-70E740481C1C}">
                <a14:useLocalDpi xmlns:a14="http://schemas.microsoft.com/office/drawing/2010/main" val="0"/>
              </a:ext>
            </a:extLst>
          </a:blip>
          <a:stretch>
            <a:fillRect/>
          </a:stretch>
        </p:blipFill>
        <p:spPr>
          <a:xfrm>
            <a:off x="2708731" y="4185515"/>
            <a:ext cx="610985" cy="610985"/>
          </a:xfrm>
          <a:prstGeom prst="rect">
            <a:avLst/>
          </a:prstGeom>
          <a:noFill/>
          <a:ln>
            <a:noFill/>
          </a:ln>
        </p:spPr>
      </p:pic>
      <p:sp>
        <p:nvSpPr>
          <p:cNvPr id="69" name="TextBox 68"/>
          <p:cNvSpPr txBox="1"/>
          <p:nvPr/>
        </p:nvSpPr>
        <p:spPr>
          <a:xfrm>
            <a:off x="2594950" y="4358057"/>
            <a:ext cx="822344" cy="261610"/>
          </a:xfrm>
          <a:prstGeom prst="rect">
            <a:avLst/>
          </a:prstGeom>
          <a:noFill/>
        </p:spPr>
        <p:txBody>
          <a:bodyPr wrap="square" rtlCol="0">
            <a:spAutoFit/>
          </a:bodyPr>
          <a:lstStyle/>
          <a:p>
            <a:pPr algn="ctr"/>
            <a:r>
              <a:rPr lang="en-US" sz="1100" b="1" dirty="0" smtClean="0">
                <a:latin typeface="+mn-lt"/>
              </a:rPr>
              <a:t>100 Gb</a:t>
            </a:r>
            <a:endParaRPr lang="en-US" sz="1100" b="1" dirty="0">
              <a:latin typeface="+mn-lt"/>
            </a:endParaRPr>
          </a:p>
        </p:txBody>
      </p:sp>
    </p:spTree>
    <p:extLst>
      <p:ext uri="{BB962C8B-B14F-4D97-AF65-F5344CB8AC3E}">
        <p14:creationId xmlns:p14="http://schemas.microsoft.com/office/powerpoint/2010/main" val="206233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ed Rectangle 81"/>
          <p:cNvSpPr/>
          <p:nvPr/>
        </p:nvSpPr>
        <p:spPr>
          <a:xfrm>
            <a:off x="6933987" y="1361965"/>
            <a:ext cx="2058004" cy="3881645"/>
          </a:xfrm>
          <a:prstGeom prst="roundRect">
            <a:avLst>
              <a:gd name="adj" fmla="val 0"/>
            </a:avLst>
          </a:prstGeom>
          <a:solidFill>
            <a:srgbClr val="14161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rtlCol="0" anchor="t" anchorCtr="0"/>
          <a:lstStyle/>
          <a:p>
            <a:pPr algn="ctr" fontAlgn="base">
              <a:lnSpc>
                <a:spcPct val="150000"/>
              </a:lnSpc>
              <a:spcBef>
                <a:spcPct val="0"/>
              </a:spcBef>
              <a:spcAft>
                <a:spcPct val="0"/>
              </a:spcAft>
            </a:pPr>
            <a:endParaRPr lang="en-US" sz="2800"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latin typeface="Adobe Clean Light" pitchFamily="34" charset="0"/>
            </a:endParaRPr>
          </a:p>
        </p:txBody>
      </p:sp>
      <p:sp>
        <p:nvSpPr>
          <p:cNvPr id="10" name="Rounded Rectangle 9"/>
          <p:cNvSpPr/>
          <p:nvPr/>
        </p:nvSpPr>
        <p:spPr>
          <a:xfrm>
            <a:off x="210624" y="1364877"/>
            <a:ext cx="2058004" cy="3881645"/>
          </a:xfrm>
          <a:prstGeom prst="roundRect">
            <a:avLst>
              <a:gd name="adj" fmla="val 0"/>
            </a:avLst>
          </a:prstGeom>
          <a:solidFill>
            <a:srgbClr val="14161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rtlCol="0" anchor="t" anchorCtr="0"/>
          <a:lstStyle/>
          <a:p>
            <a:pPr algn="ctr" fontAlgn="base">
              <a:lnSpc>
                <a:spcPct val="150000"/>
              </a:lnSpc>
              <a:spcBef>
                <a:spcPct val="0"/>
              </a:spcBef>
              <a:spcAft>
                <a:spcPct val="0"/>
              </a:spcAft>
            </a:pPr>
            <a:endParaRPr lang="en-US" sz="2800"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latin typeface="Adobe Clean Light" pitchFamily="34" charset="0"/>
            </a:endParaRPr>
          </a:p>
        </p:txBody>
      </p:sp>
      <p:sp>
        <p:nvSpPr>
          <p:cNvPr id="72" name="Rounded Rectangle 71"/>
          <p:cNvSpPr/>
          <p:nvPr/>
        </p:nvSpPr>
        <p:spPr>
          <a:xfrm>
            <a:off x="2426599" y="1364877"/>
            <a:ext cx="2058004" cy="3881645"/>
          </a:xfrm>
          <a:prstGeom prst="roundRect">
            <a:avLst>
              <a:gd name="adj" fmla="val 0"/>
            </a:avLst>
          </a:prstGeom>
          <a:solidFill>
            <a:srgbClr val="14161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rtlCol="0" anchor="t" anchorCtr="0"/>
          <a:lstStyle/>
          <a:p>
            <a:pPr algn="ctr" fontAlgn="base">
              <a:lnSpc>
                <a:spcPct val="150000"/>
              </a:lnSpc>
              <a:spcBef>
                <a:spcPct val="0"/>
              </a:spcBef>
              <a:spcAft>
                <a:spcPct val="0"/>
              </a:spcAft>
            </a:pPr>
            <a:endParaRPr lang="en-US" sz="2800"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latin typeface="Adobe Clean Light" pitchFamily="34" charset="0"/>
            </a:endParaRPr>
          </a:p>
        </p:txBody>
      </p:sp>
      <p:sp>
        <p:nvSpPr>
          <p:cNvPr id="73" name="Rounded Rectangle 72"/>
          <p:cNvSpPr/>
          <p:nvPr/>
        </p:nvSpPr>
        <p:spPr>
          <a:xfrm>
            <a:off x="4646698" y="1364877"/>
            <a:ext cx="2058004" cy="3881645"/>
          </a:xfrm>
          <a:prstGeom prst="roundRect">
            <a:avLst>
              <a:gd name="adj" fmla="val 0"/>
            </a:avLst>
          </a:prstGeom>
          <a:solidFill>
            <a:srgbClr val="14161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rtlCol="0" anchor="t" anchorCtr="0"/>
          <a:lstStyle/>
          <a:p>
            <a:pPr algn="ctr" fontAlgn="base">
              <a:lnSpc>
                <a:spcPct val="150000"/>
              </a:lnSpc>
              <a:spcBef>
                <a:spcPct val="0"/>
              </a:spcBef>
              <a:spcAft>
                <a:spcPct val="0"/>
              </a:spcAft>
            </a:pPr>
            <a:endParaRPr lang="en-US" sz="2800"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latin typeface="Adobe Clean Light" pitchFamily="34" charset="0"/>
            </a:endParaRPr>
          </a:p>
        </p:txBody>
      </p:sp>
      <p:sp>
        <p:nvSpPr>
          <p:cNvPr id="74" name="Rounded Rectangle 73"/>
          <p:cNvSpPr/>
          <p:nvPr/>
        </p:nvSpPr>
        <p:spPr>
          <a:xfrm>
            <a:off x="6927169" y="1364877"/>
            <a:ext cx="2058004" cy="3881645"/>
          </a:xfrm>
          <a:prstGeom prst="roundRect">
            <a:avLst>
              <a:gd name="adj" fmla="val 0"/>
            </a:avLst>
          </a:prstGeom>
          <a:noFill/>
          <a:ln w="38100" cmpd="sng">
            <a:solidFill>
              <a:srgbClr val="20C732"/>
            </a:solid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rtlCol="0" anchor="t" anchorCtr="0"/>
          <a:lstStyle/>
          <a:p>
            <a:pPr algn="ctr" fontAlgn="base">
              <a:lnSpc>
                <a:spcPct val="150000"/>
              </a:lnSpc>
              <a:spcBef>
                <a:spcPct val="0"/>
              </a:spcBef>
              <a:spcAft>
                <a:spcPct val="0"/>
              </a:spcAft>
            </a:pPr>
            <a:endParaRPr lang="en-US" sz="2800"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latin typeface="Adobe Clean Light" pitchFamily="34" charset="0"/>
            </a:endParaRPr>
          </a:p>
        </p:txBody>
      </p:sp>
      <p:sp>
        <p:nvSpPr>
          <p:cNvPr id="4" name="Title 3"/>
          <p:cNvSpPr>
            <a:spLocks noGrp="1"/>
          </p:cNvSpPr>
          <p:nvPr>
            <p:ph type="title"/>
          </p:nvPr>
        </p:nvSpPr>
        <p:spPr/>
        <p:txBody>
          <a:bodyPr>
            <a:normAutofit fontScale="90000"/>
          </a:bodyPr>
          <a:lstStyle/>
          <a:p>
            <a:r>
              <a:rPr lang="en-US" dirty="0" smtClean="0"/>
              <a:t>Creative Cloud for Teams – What’s In It?</a:t>
            </a:r>
            <a:endParaRPr lang="en-US" dirty="0"/>
          </a:p>
        </p:txBody>
      </p:sp>
      <p:sp>
        <p:nvSpPr>
          <p:cNvPr id="7" name="Slide Number Placeholder 6"/>
          <p:cNvSpPr>
            <a:spLocks noGrp="1"/>
          </p:cNvSpPr>
          <p:nvPr>
            <p:ph type="sldNum" sz="quarter" idx="12"/>
          </p:nvPr>
        </p:nvSpPr>
        <p:spPr/>
        <p:txBody>
          <a:bodyPr/>
          <a:lstStyle/>
          <a:p>
            <a:pPr algn="ctr"/>
            <a:fld id="{90156F56-D5AE-4C6F-B826-C69D1BC521BB}" type="slidenum">
              <a:rPr lang="en-US" smtClean="0">
                <a:solidFill>
                  <a:prstClr val="white"/>
                </a:solidFill>
              </a:rPr>
              <a:pPr algn="ctr"/>
              <a:t>29</a:t>
            </a:fld>
            <a:endParaRPr lang="en-US" dirty="0">
              <a:solidFill>
                <a:prstClr val="white"/>
              </a:solidFill>
            </a:endParaRPr>
          </a:p>
        </p:txBody>
      </p:sp>
      <p:sp>
        <p:nvSpPr>
          <p:cNvPr id="11" name="TextBox 10"/>
          <p:cNvSpPr txBox="1"/>
          <p:nvPr/>
        </p:nvSpPr>
        <p:spPr>
          <a:xfrm>
            <a:off x="450850" y="1593476"/>
            <a:ext cx="1610911" cy="646331"/>
          </a:xfrm>
          <a:prstGeom prst="rect">
            <a:avLst/>
          </a:prstGeom>
          <a:noFill/>
        </p:spPr>
        <p:txBody>
          <a:bodyPr wrap="square" rtlCol="0">
            <a:spAutoFit/>
          </a:bodyPr>
          <a:lstStyle/>
          <a:p>
            <a:pPr algn="ctr" defTabSz="914400" fontAlgn="base">
              <a:spcBef>
                <a:spcPct val="0"/>
              </a:spcBef>
              <a:spcAft>
                <a:spcPct val="0"/>
              </a:spcAft>
            </a:pPr>
            <a:r>
              <a:rPr lang="en-US" dirty="0" smtClean="0">
                <a:solidFill>
                  <a:srgbClr val="00A4E4">
                    <a:lumMod val="60000"/>
                    <a:lumOff val="40000"/>
                  </a:srgbClr>
                </a:solidFill>
                <a:latin typeface="Adobe Clean Light" pitchFamily="34" charset="0"/>
              </a:rPr>
              <a:t>The World’s Best Tools</a:t>
            </a:r>
            <a:endParaRPr lang="en-US" dirty="0">
              <a:solidFill>
                <a:srgbClr val="00A4E4">
                  <a:lumMod val="60000"/>
                  <a:lumOff val="40000"/>
                </a:srgbClr>
              </a:solidFill>
              <a:latin typeface="Adobe Clean Light" pitchFamily="34" charset="0"/>
            </a:endParaRPr>
          </a:p>
        </p:txBody>
      </p:sp>
      <p:sp>
        <p:nvSpPr>
          <p:cNvPr id="14" name="TextBox 13"/>
          <p:cNvSpPr txBox="1"/>
          <p:nvPr/>
        </p:nvSpPr>
        <p:spPr>
          <a:xfrm>
            <a:off x="7272590" y="1593476"/>
            <a:ext cx="1288519" cy="646331"/>
          </a:xfrm>
          <a:prstGeom prst="rect">
            <a:avLst/>
          </a:prstGeom>
          <a:noFill/>
        </p:spPr>
        <p:txBody>
          <a:bodyPr wrap="square" rtlCol="0">
            <a:spAutoFit/>
          </a:bodyPr>
          <a:lstStyle>
            <a:defPPr>
              <a:defRPr lang="en-US"/>
            </a:defPPr>
            <a:lvl1pPr algn="ctr">
              <a:defRPr sz="2000">
                <a:solidFill>
                  <a:schemeClr val="accent2">
                    <a:lumMod val="60000"/>
                    <a:lumOff val="40000"/>
                  </a:schemeClr>
                </a:solidFill>
                <a:latin typeface="Adobe Clean Light" pitchFamily="34" charset="0"/>
              </a:defRPr>
            </a:lvl1pPr>
          </a:lstStyle>
          <a:p>
            <a:pPr defTabSz="914400" fontAlgn="base">
              <a:spcBef>
                <a:spcPct val="0"/>
              </a:spcBef>
              <a:spcAft>
                <a:spcPct val="0"/>
              </a:spcAft>
            </a:pPr>
            <a:r>
              <a:rPr lang="en-US" sz="1800" dirty="0">
                <a:solidFill>
                  <a:srgbClr val="00A4E4">
                    <a:lumMod val="60000"/>
                    <a:lumOff val="40000"/>
                  </a:srgbClr>
                </a:solidFill>
              </a:rPr>
              <a:t>Stay </a:t>
            </a:r>
            <a:r>
              <a:rPr lang="en-US" sz="1800" dirty="0" smtClean="0">
                <a:solidFill>
                  <a:srgbClr val="00A4E4">
                    <a:lumMod val="60000"/>
                    <a:lumOff val="40000"/>
                  </a:srgbClr>
                </a:solidFill>
              </a:rPr>
              <a:t>a</a:t>
            </a:r>
            <a:br>
              <a:rPr lang="en-US" sz="1800" dirty="0" smtClean="0">
                <a:solidFill>
                  <a:srgbClr val="00A4E4">
                    <a:lumMod val="60000"/>
                    <a:lumOff val="40000"/>
                  </a:srgbClr>
                </a:solidFill>
              </a:rPr>
            </a:br>
            <a:r>
              <a:rPr lang="en-US" sz="1800" dirty="0" smtClean="0">
                <a:solidFill>
                  <a:srgbClr val="00A4E4">
                    <a:lumMod val="60000"/>
                    <a:lumOff val="40000"/>
                  </a:srgbClr>
                </a:solidFill>
              </a:rPr>
              <a:t>Step </a:t>
            </a:r>
            <a:r>
              <a:rPr lang="en-US" sz="1800" dirty="0">
                <a:solidFill>
                  <a:srgbClr val="00A4E4">
                    <a:lumMod val="60000"/>
                    <a:lumOff val="40000"/>
                  </a:srgbClr>
                </a:solidFill>
              </a:rPr>
              <a:t>Ahead</a:t>
            </a:r>
          </a:p>
        </p:txBody>
      </p:sp>
      <p:grpSp>
        <p:nvGrpSpPr>
          <p:cNvPr id="2" name="Group 1"/>
          <p:cNvGrpSpPr/>
          <p:nvPr/>
        </p:nvGrpSpPr>
        <p:grpSpPr>
          <a:xfrm>
            <a:off x="-1964337" y="4840637"/>
            <a:ext cx="1241429" cy="904123"/>
            <a:chOff x="-1964337" y="4840637"/>
            <a:chExt cx="1241429" cy="904123"/>
          </a:xfrm>
        </p:grpSpPr>
        <p:sp>
          <p:nvSpPr>
            <p:cNvPr id="108" name="TextBox 107"/>
            <p:cNvSpPr txBox="1"/>
            <p:nvPr/>
          </p:nvSpPr>
          <p:spPr>
            <a:xfrm>
              <a:off x="-1962906" y="5084322"/>
              <a:ext cx="227626"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err="1">
                  <a:solidFill>
                    <a:srgbClr val="DADDE0"/>
                  </a:solidFill>
                  <a:latin typeface="Adobe Clean"/>
                </a:rPr>
                <a:t>Kuler</a:t>
              </a:r>
              <a:endParaRPr lang="en-US" sz="800" dirty="0">
                <a:solidFill>
                  <a:srgbClr val="DADDE0"/>
                </a:solidFill>
                <a:latin typeface="Adobe Clean"/>
              </a:endParaRPr>
            </a:p>
          </p:txBody>
        </p:sp>
        <p:sp>
          <p:nvSpPr>
            <p:cNvPr id="109" name="TextBox 108"/>
            <p:cNvSpPr txBox="1"/>
            <p:nvPr/>
          </p:nvSpPr>
          <p:spPr>
            <a:xfrm>
              <a:off x="-1596086" y="5084322"/>
              <a:ext cx="468077" cy="24622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Photoshop</a:t>
              </a:r>
            </a:p>
            <a:p>
              <a:pPr algn="ctr" defTabSz="914400" fontAlgn="base">
                <a:spcBef>
                  <a:spcPct val="0"/>
                </a:spcBef>
                <a:spcAft>
                  <a:spcPct val="0"/>
                </a:spcAft>
              </a:pPr>
              <a:r>
                <a:rPr lang="en-US" sz="800" dirty="0">
                  <a:solidFill>
                    <a:srgbClr val="DADDE0"/>
                  </a:solidFill>
                  <a:latin typeface="Adobe Clean"/>
                </a:rPr>
                <a:t>Touch</a:t>
              </a:r>
            </a:p>
          </p:txBody>
        </p:sp>
        <p:sp>
          <p:nvSpPr>
            <p:cNvPr id="110" name="TextBox 109"/>
            <p:cNvSpPr txBox="1"/>
            <p:nvPr/>
          </p:nvSpPr>
          <p:spPr>
            <a:xfrm>
              <a:off x="-1046715" y="5084322"/>
              <a:ext cx="323807"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Collage</a:t>
              </a:r>
            </a:p>
          </p:txBody>
        </p:sp>
        <p:pic>
          <p:nvPicPr>
            <p:cNvPr id="111" name="Picture 110" descr="Adobe_Collage_mnemonic_RGB_no_shado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154" y="4840637"/>
              <a:ext cx="226607" cy="220942"/>
            </a:xfrm>
            <a:prstGeom prst="rect">
              <a:avLst/>
            </a:prstGeom>
            <a:effectLst>
              <a:outerShdw blurRad="38100" dist="12700" dir="2700000" algn="tl" rotWithShape="0">
                <a:prstClr val="black">
                  <a:alpha val="40000"/>
                </a:prstClr>
              </a:outerShdw>
            </a:effectLst>
          </p:spPr>
        </p:pic>
        <p:pic>
          <p:nvPicPr>
            <p:cNvPr id="112" name="Picture 111" descr="Adobe_Debut_mnemonic_RGB_no_shadow.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76679" y="5373944"/>
              <a:ext cx="226607" cy="220943"/>
            </a:xfrm>
            <a:prstGeom prst="rect">
              <a:avLst/>
            </a:prstGeom>
            <a:effectLst>
              <a:outerShdw blurRad="38100" dist="12700" dir="2700000" algn="tl" rotWithShape="0">
                <a:prstClr val="black">
                  <a:alpha val="40000"/>
                </a:prstClr>
              </a:outerShdw>
            </a:effectLst>
          </p:spPr>
        </p:pic>
        <p:pic>
          <p:nvPicPr>
            <p:cNvPr id="113" name="Picture 112" descr="Adobe_Ideas_mnemonic_RGB_no_shadow.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4605" y="5360213"/>
              <a:ext cx="226607" cy="220943"/>
            </a:xfrm>
            <a:prstGeom prst="rect">
              <a:avLst/>
            </a:prstGeom>
            <a:effectLst>
              <a:outerShdw blurRad="38100" dist="12700" dir="2700000" algn="tl" rotWithShape="0">
                <a:prstClr val="black">
                  <a:alpha val="40000"/>
                </a:prstClr>
              </a:outerShdw>
            </a:effectLst>
          </p:spPr>
        </p:pic>
        <p:pic>
          <p:nvPicPr>
            <p:cNvPr id="114" name="Picture 113" descr="Adobe_Kuler_mnemonic_RGB_no_shadow.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64337" y="4851111"/>
              <a:ext cx="226607" cy="220943"/>
            </a:xfrm>
            <a:prstGeom prst="rect">
              <a:avLst/>
            </a:prstGeom>
            <a:effectLst>
              <a:outerShdw blurRad="38100" dist="12700" dir="2700000" algn="tl" rotWithShape="0">
                <a:prstClr val="black">
                  <a:alpha val="40000"/>
                </a:prstClr>
              </a:outerShdw>
            </a:effectLst>
          </p:spPr>
        </p:pic>
        <p:pic>
          <p:nvPicPr>
            <p:cNvPr id="115" name="Picture 114" descr="Adobe_Photoshop_Touch_mnemonic_RGB_no_shadow.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86246" y="4840637"/>
              <a:ext cx="226607" cy="220943"/>
            </a:xfrm>
            <a:prstGeom prst="rect">
              <a:avLst/>
            </a:prstGeom>
            <a:effectLst>
              <a:outerShdw blurRad="38100" dist="12700" dir="2700000" algn="tl" rotWithShape="0">
                <a:prstClr val="black">
                  <a:alpha val="40000"/>
                </a:prstClr>
              </a:outerShdw>
            </a:effectLst>
          </p:spPr>
        </p:pic>
        <p:pic>
          <p:nvPicPr>
            <p:cNvPr id="116" name="Picture 115" descr="Adobe_Proto_mnemonic_RGB_no_shadow.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54770" y="5373944"/>
              <a:ext cx="226607" cy="220943"/>
            </a:xfrm>
            <a:prstGeom prst="rect">
              <a:avLst/>
            </a:prstGeom>
            <a:effectLst>
              <a:outerShdw blurRad="38100" dist="12700" dir="2700000" algn="tl" rotWithShape="0">
                <a:prstClr val="black">
                  <a:alpha val="40000"/>
                </a:prstClr>
              </a:outerShdw>
            </a:effectLst>
          </p:spPr>
        </p:pic>
        <p:sp>
          <p:nvSpPr>
            <p:cNvPr id="117" name="TextBox 116"/>
            <p:cNvSpPr txBox="1"/>
            <p:nvPr/>
          </p:nvSpPr>
          <p:spPr>
            <a:xfrm>
              <a:off x="-1955296" y="5621649"/>
              <a:ext cx="235642"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Proto</a:t>
              </a:r>
            </a:p>
          </p:txBody>
        </p:sp>
        <p:sp>
          <p:nvSpPr>
            <p:cNvPr id="118" name="TextBox 117"/>
            <p:cNvSpPr txBox="1"/>
            <p:nvPr/>
          </p:nvSpPr>
          <p:spPr>
            <a:xfrm>
              <a:off x="-1494349" y="5621649"/>
              <a:ext cx="259686"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Debut</a:t>
              </a:r>
            </a:p>
          </p:txBody>
        </p:sp>
        <p:sp>
          <p:nvSpPr>
            <p:cNvPr id="119" name="TextBox 118"/>
            <p:cNvSpPr txBox="1"/>
            <p:nvPr/>
          </p:nvSpPr>
          <p:spPr>
            <a:xfrm>
              <a:off x="-981713" y="5621649"/>
              <a:ext cx="222818"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Ideas</a:t>
              </a:r>
            </a:p>
          </p:txBody>
        </p:sp>
      </p:grpSp>
      <p:sp>
        <p:nvSpPr>
          <p:cNvPr id="85" name="TextBox 84"/>
          <p:cNvSpPr txBox="1"/>
          <p:nvPr/>
        </p:nvSpPr>
        <p:spPr>
          <a:xfrm>
            <a:off x="1199487" y="2700230"/>
            <a:ext cx="373499"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InDesign</a:t>
            </a:r>
          </a:p>
        </p:txBody>
      </p:sp>
      <p:sp>
        <p:nvSpPr>
          <p:cNvPr id="86" name="TextBox 85"/>
          <p:cNvSpPr txBox="1"/>
          <p:nvPr/>
        </p:nvSpPr>
        <p:spPr>
          <a:xfrm>
            <a:off x="1638432" y="2700230"/>
            <a:ext cx="597921"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Dreamweaver</a:t>
            </a:r>
          </a:p>
        </p:txBody>
      </p:sp>
      <p:sp>
        <p:nvSpPr>
          <p:cNvPr id="87" name="TextBox 86"/>
          <p:cNvSpPr txBox="1"/>
          <p:nvPr/>
        </p:nvSpPr>
        <p:spPr>
          <a:xfrm>
            <a:off x="1317736" y="3744826"/>
            <a:ext cx="213200"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Edge</a:t>
            </a:r>
          </a:p>
        </p:txBody>
      </p:sp>
      <p:sp>
        <p:nvSpPr>
          <p:cNvPr id="88" name="TextBox 87"/>
          <p:cNvSpPr txBox="1"/>
          <p:nvPr/>
        </p:nvSpPr>
        <p:spPr>
          <a:xfrm>
            <a:off x="747015" y="3214322"/>
            <a:ext cx="387927" cy="24622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Premiere</a:t>
            </a:r>
            <a:br>
              <a:rPr lang="en-US" sz="800" dirty="0">
                <a:solidFill>
                  <a:srgbClr val="DADDE0"/>
                </a:solidFill>
                <a:latin typeface="Adobe Clean"/>
              </a:rPr>
            </a:br>
            <a:r>
              <a:rPr lang="en-US" sz="800" dirty="0">
                <a:solidFill>
                  <a:srgbClr val="DADDE0"/>
                </a:solidFill>
                <a:latin typeface="Adobe Clean"/>
              </a:rPr>
              <a:t>Pro</a:t>
            </a:r>
          </a:p>
        </p:txBody>
      </p:sp>
      <p:sp>
        <p:nvSpPr>
          <p:cNvPr id="89" name="TextBox 88"/>
          <p:cNvSpPr txBox="1"/>
          <p:nvPr/>
        </p:nvSpPr>
        <p:spPr>
          <a:xfrm>
            <a:off x="1288880" y="3214322"/>
            <a:ext cx="270908" cy="24622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After</a:t>
            </a:r>
            <a:br>
              <a:rPr lang="en-US" sz="800" dirty="0">
                <a:solidFill>
                  <a:srgbClr val="DADDE0"/>
                </a:solidFill>
                <a:latin typeface="Adobe Clean"/>
              </a:rPr>
            </a:br>
            <a:r>
              <a:rPr lang="en-US" sz="800" dirty="0">
                <a:solidFill>
                  <a:srgbClr val="DADDE0"/>
                </a:solidFill>
                <a:latin typeface="Adobe Clean"/>
              </a:rPr>
              <a:t>Effects</a:t>
            </a:r>
          </a:p>
        </p:txBody>
      </p:sp>
      <p:sp>
        <p:nvSpPr>
          <p:cNvPr id="90" name="TextBox 89"/>
          <p:cNvSpPr txBox="1"/>
          <p:nvPr/>
        </p:nvSpPr>
        <p:spPr>
          <a:xfrm>
            <a:off x="271642" y="3744825"/>
            <a:ext cx="392736"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Flash Pro</a:t>
            </a:r>
          </a:p>
        </p:txBody>
      </p:sp>
      <p:sp>
        <p:nvSpPr>
          <p:cNvPr id="91" name="TextBox 90"/>
          <p:cNvSpPr txBox="1"/>
          <p:nvPr/>
        </p:nvSpPr>
        <p:spPr>
          <a:xfrm>
            <a:off x="233972" y="2700230"/>
            <a:ext cx="468077"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Photoshop</a:t>
            </a:r>
          </a:p>
        </p:txBody>
      </p:sp>
      <p:sp>
        <p:nvSpPr>
          <p:cNvPr id="92" name="TextBox 91"/>
          <p:cNvSpPr txBox="1"/>
          <p:nvPr/>
        </p:nvSpPr>
        <p:spPr>
          <a:xfrm>
            <a:off x="737396" y="2700230"/>
            <a:ext cx="407163"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Illustrator</a:t>
            </a:r>
          </a:p>
        </p:txBody>
      </p:sp>
      <p:sp>
        <p:nvSpPr>
          <p:cNvPr id="93" name="TextBox 92"/>
          <p:cNvSpPr txBox="1"/>
          <p:nvPr/>
        </p:nvSpPr>
        <p:spPr>
          <a:xfrm>
            <a:off x="1691705" y="3214323"/>
            <a:ext cx="415177"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Fireworks</a:t>
            </a:r>
          </a:p>
        </p:txBody>
      </p:sp>
      <p:sp>
        <p:nvSpPr>
          <p:cNvPr id="94" name="TextBox 93"/>
          <p:cNvSpPr txBox="1"/>
          <p:nvPr/>
        </p:nvSpPr>
        <p:spPr>
          <a:xfrm>
            <a:off x="767581" y="3741328"/>
            <a:ext cx="338234"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Acrobat</a:t>
            </a:r>
          </a:p>
        </p:txBody>
      </p:sp>
      <p:pic>
        <p:nvPicPr>
          <p:cNvPr id="95" name="Picture 9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0714" y="2454692"/>
            <a:ext cx="220942" cy="215418"/>
          </a:xfrm>
          <a:prstGeom prst="rect">
            <a:avLst/>
          </a:prstGeom>
          <a:effectLst>
            <a:outerShdw blurRad="38100" dist="12700" dir="2700000" algn="tl" rotWithShape="0">
              <a:prstClr val="black">
                <a:alpha val="40000"/>
              </a:prstClr>
            </a:outerShdw>
          </a:effectLst>
        </p:spPr>
      </p:pic>
      <p:pic>
        <p:nvPicPr>
          <p:cNvPr id="96" name="Picture 9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06897" y="2975852"/>
            <a:ext cx="220942" cy="215418"/>
          </a:xfrm>
          <a:prstGeom prst="rect">
            <a:avLst/>
          </a:prstGeom>
          <a:effectLst>
            <a:outerShdw blurRad="38100" dist="12700" dir="2700000" algn="tl" rotWithShape="0">
              <a:prstClr val="black">
                <a:alpha val="40000"/>
              </a:prstClr>
            </a:outerShdw>
          </a:effectLst>
        </p:spPr>
      </p:pic>
      <p:pic>
        <p:nvPicPr>
          <p:cNvPr id="97" name="Picture 9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8805" y="2975392"/>
            <a:ext cx="220942" cy="216339"/>
          </a:xfrm>
          <a:prstGeom prst="rect">
            <a:avLst/>
          </a:prstGeom>
          <a:effectLst>
            <a:outerShdw blurRad="38100" dist="12700" dir="2700000" algn="tl" rotWithShape="0">
              <a:prstClr val="black">
                <a:alpha val="40000"/>
              </a:prstClr>
            </a:outerShdw>
          </a:effectLst>
        </p:spPr>
      </p:pic>
      <p:pic>
        <p:nvPicPr>
          <p:cNvPr id="98" name="Picture 97" descr="acrobat%5fX%5fmnemonic%5fno%5fshadow.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9475" y="3495270"/>
            <a:ext cx="220942" cy="220942"/>
          </a:xfrm>
          <a:prstGeom prst="rect">
            <a:avLst/>
          </a:prstGeom>
          <a:effectLst>
            <a:outerShdw blurRad="38100" dist="12700" dir="2700000" algn="tl" rotWithShape="0">
              <a:prstClr val="black">
                <a:alpha val="40000"/>
              </a:prstClr>
            </a:outerShdw>
          </a:effectLst>
        </p:spPr>
      </p:pic>
      <p:pic>
        <p:nvPicPr>
          <p:cNvPr id="99" name="Picture 9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2070" y="2462364"/>
            <a:ext cx="220942" cy="215418"/>
          </a:xfrm>
          <a:prstGeom prst="rect">
            <a:avLst/>
          </a:prstGeom>
          <a:effectLst>
            <a:outerShdw blurRad="38100" dist="12700" dir="2700000" algn="tl" rotWithShape="0">
              <a:prstClr val="black">
                <a:alpha val="40000"/>
              </a:prstClr>
            </a:outerShdw>
          </a:effectLst>
        </p:spPr>
      </p:pic>
      <p:pic>
        <p:nvPicPr>
          <p:cNvPr id="100" name="Picture 9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92070" y="2975852"/>
            <a:ext cx="220942" cy="215418"/>
          </a:xfrm>
          <a:prstGeom prst="rect">
            <a:avLst/>
          </a:prstGeom>
          <a:effectLst>
            <a:outerShdw blurRad="38100" dist="12700" dir="2700000" algn="tl" rotWithShape="0">
              <a:prstClr val="black">
                <a:alpha val="40000"/>
              </a:prstClr>
            </a:outerShdw>
          </a:effectLst>
        </p:spPr>
      </p:pic>
      <p:pic>
        <p:nvPicPr>
          <p:cNvPr id="101" name="Picture 10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0714" y="3501066"/>
            <a:ext cx="220942" cy="216339"/>
          </a:xfrm>
          <a:prstGeom prst="rect">
            <a:avLst/>
          </a:prstGeom>
          <a:effectLst>
            <a:outerShdw blurRad="38100" dist="12700" dir="2700000" algn="tl" rotWithShape="0">
              <a:prstClr val="black">
                <a:alpha val="40000"/>
              </a:prstClr>
            </a:outerShdw>
          </a:effectLst>
        </p:spPr>
      </p:pic>
      <p:pic>
        <p:nvPicPr>
          <p:cNvPr id="102" name="Picture 10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28805" y="2461903"/>
            <a:ext cx="220942" cy="216339"/>
          </a:xfrm>
          <a:prstGeom prst="rect">
            <a:avLst/>
          </a:prstGeom>
          <a:effectLst>
            <a:outerShdw blurRad="38100" dist="12700" dir="2700000" algn="tl" rotWithShape="0">
              <a:prstClr val="black">
                <a:alpha val="40000"/>
              </a:prstClr>
            </a:outerShdw>
          </a:effectLst>
        </p:spPr>
      </p:pic>
      <p:pic>
        <p:nvPicPr>
          <p:cNvPr id="103" name="Picture 10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306897" y="2462364"/>
            <a:ext cx="220942" cy="215418"/>
          </a:xfrm>
          <a:prstGeom prst="rect">
            <a:avLst/>
          </a:prstGeom>
          <a:effectLst>
            <a:outerShdw blurRad="38100" dist="12700" dir="2700000" algn="tl" rotWithShape="0">
              <a:prstClr val="black">
                <a:alpha val="40000"/>
              </a:prstClr>
            </a:outerShdw>
          </a:effectLst>
        </p:spPr>
      </p:pic>
      <p:pic>
        <p:nvPicPr>
          <p:cNvPr id="104" name="Picture 10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307405" y="3486638"/>
            <a:ext cx="238027" cy="233068"/>
          </a:xfrm>
          <a:prstGeom prst="rect">
            <a:avLst/>
          </a:prstGeom>
          <a:effectLst>
            <a:outerShdw blurRad="38100" dist="12700" dir="2700000" algn="tl" rotWithShape="0">
              <a:prstClr val="black">
                <a:alpha val="40000"/>
              </a:prstClr>
            </a:outerShdw>
          </a:effectLst>
        </p:spPr>
      </p:pic>
      <p:sp>
        <p:nvSpPr>
          <p:cNvPr id="105" name="TextBox 104"/>
          <p:cNvSpPr txBox="1"/>
          <p:nvPr/>
        </p:nvSpPr>
        <p:spPr>
          <a:xfrm>
            <a:off x="1796185" y="3735396"/>
            <a:ext cx="234038" cy="123111"/>
          </a:xfrm>
          <a:prstGeom prst="rect">
            <a:avLst/>
          </a:prstGeom>
          <a:noFill/>
        </p:spPr>
        <p:txBody>
          <a:bodyPr wrap="none" lIns="0" tIns="0" rIns="0" bIns="0" rtlCol="0">
            <a:spAutoFit/>
          </a:bodyPr>
          <a:lstStyle/>
          <a:p>
            <a:pPr algn="ctr" defTabSz="914400" fontAlgn="base">
              <a:spcBef>
                <a:spcPct val="0"/>
              </a:spcBef>
              <a:spcAft>
                <a:spcPct val="0"/>
              </a:spcAft>
            </a:pPr>
            <a:r>
              <a:rPr lang="en-US" sz="800" dirty="0">
                <a:solidFill>
                  <a:srgbClr val="DADDE0"/>
                </a:solidFill>
                <a:latin typeface="Adobe Clean"/>
              </a:rPr>
              <a:t>Muse</a:t>
            </a:r>
          </a:p>
        </p:txBody>
      </p:sp>
      <p:pic>
        <p:nvPicPr>
          <p:cNvPr id="106" name="Picture 10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46676" y="2970707"/>
            <a:ext cx="232555" cy="226741"/>
          </a:xfrm>
          <a:prstGeom prst="rect">
            <a:avLst/>
          </a:prstGeom>
          <a:effectLst>
            <a:outerShdw blurRad="50800" dist="38100" dir="2700000" algn="tl" rotWithShape="0">
              <a:prstClr val="black">
                <a:alpha val="40000"/>
              </a:prstClr>
            </a:outerShdw>
          </a:effectLst>
        </p:spPr>
      </p:pic>
      <p:sp>
        <p:nvSpPr>
          <p:cNvPr id="107" name="TextBox 106"/>
          <p:cNvSpPr txBox="1"/>
          <p:nvPr/>
        </p:nvSpPr>
        <p:spPr>
          <a:xfrm>
            <a:off x="178421" y="3199151"/>
            <a:ext cx="589160" cy="215444"/>
          </a:xfrm>
          <a:prstGeom prst="rect">
            <a:avLst/>
          </a:prstGeom>
          <a:noFill/>
        </p:spPr>
        <p:txBody>
          <a:bodyPr wrap="square" rtlCol="0">
            <a:spAutoFit/>
          </a:bodyPr>
          <a:lstStyle/>
          <a:p>
            <a:pPr algn="ctr" defTabSz="914400" fontAlgn="base">
              <a:spcBef>
                <a:spcPct val="0"/>
              </a:spcBef>
              <a:spcAft>
                <a:spcPct val="0"/>
              </a:spcAft>
            </a:pPr>
            <a:r>
              <a:rPr lang="en-US" sz="800" dirty="0">
                <a:solidFill>
                  <a:srgbClr val="DADDE0"/>
                </a:solidFill>
                <a:latin typeface="Adobe Clean"/>
              </a:rPr>
              <a:t>Audition</a:t>
            </a:r>
          </a:p>
        </p:txBody>
      </p:sp>
      <p:pic>
        <p:nvPicPr>
          <p:cNvPr id="120" name="Picture 11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762322" y="3483338"/>
            <a:ext cx="275109" cy="268231"/>
          </a:xfrm>
          <a:prstGeom prst="rect">
            <a:avLst/>
          </a:prstGeom>
        </p:spPr>
      </p:pic>
      <p:sp>
        <p:nvSpPr>
          <p:cNvPr id="121" name="TextBox 120"/>
          <p:cNvSpPr txBox="1"/>
          <p:nvPr/>
        </p:nvSpPr>
        <p:spPr>
          <a:xfrm>
            <a:off x="2792050" y="2995026"/>
            <a:ext cx="479298" cy="307777"/>
          </a:xfrm>
          <a:prstGeom prst="rect">
            <a:avLst/>
          </a:prstGeom>
          <a:noFill/>
        </p:spPr>
        <p:txBody>
          <a:bodyPr wrap="none" lIns="0" tIns="0" rIns="0" bIns="0" rtlCol="0">
            <a:spAutoFit/>
          </a:bodyPr>
          <a:lstStyle/>
          <a:p>
            <a:pPr algn="ctr" defTabSz="914400" fontAlgn="base">
              <a:spcBef>
                <a:spcPct val="0"/>
              </a:spcBef>
              <a:spcAft>
                <a:spcPct val="0"/>
              </a:spcAft>
            </a:pPr>
            <a:r>
              <a:rPr lang="en-US" sz="1000" dirty="0">
                <a:solidFill>
                  <a:srgbClr val="DADDE0"/>
                </a:solidFill>
                <a:latin typeface="Adobe Clean"/>
              </a:rPr>
              <a:t>Device &amp;</a:t>
            </a:r>
            <a:br>
              <a:rPr lang="en-US" sz="1000" dirty="0">
                <a:solidFill>
                  <a:srgbClr val="DADDE0"/>
                </a:solidFill>
                <a:latin typeface="Adobe Clean"/>
              </a:rPr>
            </a:br>
            <a:r>
              <a:rPr lang="en-US" sz="1000" dirty="0">
                <a:solidFill>
                  <a:srgbClr val="DADDE0"/>
                </a:solidFill>
                <a:latin typeface="Adobe Clean"/>
              </a:rPr>
              <a:t>PC Sync</a:t>
            </a:r>
          </a:p>
        </p:txBody>
      </p:sp>
      <p:sp>
        <p:nvSpPr>
          <p:cNvPr id="122" name="TextBox 121"/>
          <p:cNvSpPr txBox="1"/>
          <p:nvPr/>
        </p:nvSpPr>
        <p:spPr>
          <a:xfrm>
            <a:off x="3637883" y="2995026"/>
            <a:ext cx="408766" cy="307777"/>
          </a:xfrm>
          <a:prstGeom prst="rect">
            <a:avLst/>
          </a:prstGeom>
          <a:noFill/>
        </p:spPr>
        <p:txBody>
          <a:bodyPr wrap="none" lIns="0" tIns="0" rIns="0" bIns="0" rtlCol="0">
            <a:spAutoFit/>
          </a:bodyPr>
          <a:lstStyle/>
          <a:p>
            <a:pPr algn="ctr" defTabSz="914400" fontAlgn="base">
              <a:spcBef>
                <a:spcPct val="0"/>
              </a:spcBef>
              <a:spcAft>
                <a:spcPct val="0"/>
              </a:spcAft>
            </a:pPr>
            <a:r>
              <a:rPr lang="en-US" sz="1000" dirty="0">
                <a:solidFill>
                  <a:srgbClr val="DADDE0"/>
                </a:solidFill>
                <a:latin typeface="Adobe Clean"/>
              </a:rPr>
              <a:t>Cloud</a:t>
            </a:r>
            <a:br>
              <a:rPr lang="en-US" sz="1000" dirty="0">
                <a:solidFill>
                  <a:srgbClr val="DADDE0"/>
                </a:solidFill>
                <a:latin typeface="Adobe Clean"/>
              </a:rPr>
            </a:br>
            <a:r>
              <a:rPr lang="en-US" sz="1000" dirty="0">
                <a:solidFill>
                  <a:srgbClr val="DADDE0"/>
                </a:solidFill>
                <a:latin typeface="Adobe Clean"/>
              </a:rPr>
              <a:t>Storage</a:t>
            </a:r>
          </a:p>
        </p:txBody>
      </p:sp>
      <p:pic>
        <p:nvPicPr>
          <p:cNvPr id="123" name="Picture 122" descr="icon_sync.png"/>
          <p:cNvPicPr>
            <a:picLocks noChangeAspect="1"/>
          </p:cNvPicPr>
          <p:nvPr/>
        </p:nvPicPr>
        <p:blipFill>
          <a:blip r:embed="rId21" cstate="screen">
            <a:extLst>
              <a:ext uri="{BEBA8EAE-BF5A-486C-A8C5-ECC9F3942E4B}">
                <a14:imgProps xmlns:a14="http://schemas.microsoft.com/office/drawing/2010/main">
                  <a14:imgLayer r:embed="rId22">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2784386" y="2490561"/>
            <a:ext cx="477982" cy="477982"/>
          </a:xfrm>
          <a:prstGeom prst="rect">
            <a:avLst/>
          </a:prstGeom>
          <a:noFill/>
          <a:ln>
            <a:noFill/>
          </a:ln>
        </p:spPr>
      </p:pic>
      <p:pic>
        <p:nvPicPr>
          <p:cNvPr id="124" name="Picture 12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49349" y="2422193"/>
            <a:ext cx="610985" cy="610985"/>
          </a:xfrm>
          <a:prstGeom prst="rect">
            <a:avLst/>
          </a:prstGeom>
          <a:noFill/>
          <a:ln>
            <a:noFill/>
          </a:ln>
        </p:spPr>
      </p:pic>
      <p:sp>
        <p:nvSpPr>
          <p:cNvPr id="125" name="Rectangle 4"/>
          <p:cNvSpPr>
            <a:spLocks/>
          </p:cNvSpPr>
          <p:nvPr/>
        </p:nvSpPr>
        <p:spPr bwMode="auto">
          <a:xfrm>
            <a:off x="3299643" y="4434980"/>
            <a:ext cx="867296" cy="38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defTabSz="914400" fontAlgn="base">
              <a:spcBef>
                <a:spcPct val="0"/>
              </a:spcBef>
              <a:spcAft>
                <a:spcPct val="0"/>
              </a:spcAft>
            </a:pPr>
            <a:r>
              <a:rPr lang="en-US" sz="1000" dirty="0">
                <a:solidFill>
                  <a:srgbClr val="DADDE0"/>
                </a:solidFill>
                <a:latin typeface="Adobe Clean" pitchFamily="34" charset="0"/>
                <a:ea typeface="Adobe Clean Bold" charset="0"/>
                <a:cs typeface="Adobe Clean Bold" charset="0"/>
                <a:sym typeface="Adobe Clean Bold" charset="0"/>
              </a:rPr>
              <a:t>Support*</a:t>
            </a:r>
          </a:p>
        </p:txBody>
      </p:sp>
      <p:sp>
        <p:nvSpPr>
          <p:cNvPr id="126" name="Rectangle 5"/>
          <p:cNvSpPr>
            <a:spLocks/>
          </p:cNvSpPr>
          <p:nvPr/>
        </p:nvSpPr>
        <p:spPr bwMode="auto">
          <a:xfrm>
            <a:off x="3258012" y="3681964"/>
            <a:ext cx="1098102" cy="13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defTabSz="914400" fontAlgn="base">
              <a:spcBef>
                <a:spcPct val="0"/>
              </a:spcBef>
              <a:spcAft>
                <a:spcPct val="0"/>
              </a:spcAft>
            </a:pPr>
            <a:r>
              <a:rPr lang="en-US" sz="1000" dirty="0">
                <a:solidFill>
                  <a:srgbClr val="DADDE0"/>
                </a:solidFill>
                <a:latin typeface="Adobe Clean" pitchFamily="34" charset="0"/>
                <a:ea typeface="Adobe Clean Bold" charset="0"/>
                <a:cs typeface="Adobe Clean Bold" charset="0"/>
                <a:sym typeface="Adobe Clean Bold" charset="0"/>
              </a:rPr>
              <a:t>Share, Comment &amp; Download</a:t>
            </a:r>
          </a:p>
        </p:txBody>
      </p:sp>
      <p:pic>
        <p:nvPicPr>
          <p:cNvPr id="127" name="Picture 7"/>
          <p:cNvPicPr>
            <a:picLocks noChangeAspect="1" noChangeArrowheads="1"/>
          </p:cNvPicPr>
          <p:nvPr/>
        </p:nvPicPr>
        <p:blipFill>
          <a:blip r:embed="rId24" cstate="screen">
            <a:grayscl/>
            <a:extLst>
              <a:ext uri="{BEBA8EAE-BF5A-486C-A8C5-ECC9F3942E4B}">
                <a14:imgProps xmlns:a14="http://schemas.microsoft.com/office/drawing/2010/main">
                  <a14:imgLayer r:embed="rId25">
                    <a14:imgEffect>
                      <a14:brightnessContrast bright="50000" contrast="-70000"/>
                    </a14:imgEffect>
                  </a14:imgLayer>
                </a14:imgProps>
              </a:ext>
              <a:ext uri="{28A0092B-C50C-407E-A947-70E740481C1C}">
                <a14:useLocalDpi xmlns:a14="http://schemas.microsoft.com/office/drawing/2010/main"/>
              </a:ext>
            </a:extLst>
          </a:blip>
          <a:stretch>
            <a:fillRect/>
          </a:stretch>
        </p:blipFill>
        <p:spPr bwMode="auto">
          <a:xfrm>
            <a:off x="2780093" y="4427368"/>
            <a:ext cx="355453" cy="35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28" name="Picture 8"/>
          <p:cNvPicPr>
            <a:picLocks noChangeAspect="1" noChangeArrowheads="1"/>
          </p:cNvPicPr>
          <p:nvPr/>
        </p:nvPicPr>
        <p:blipFill>
          <a:blip r:embed="rId26" cstate="screen">
            <a:extLst>
              <a:ext uri="{BEBA8EAE-BF5A-486C-A8C5-ECC9F3942E4B}">
                <a14:imgProps xmlns:a14="http://schemas.microsoft.com/office/drawing/2010/main">
                  <a14:imgLayer r:embed="rId27">
                    <a14:imgEffect>
                      <a14:brightnessContrast bright="50000" contrast="-70000"/>
                    </a14:imgEffect>
                  </a14:imgLayer>
                </a14:imgProps>
              </a:ext>
              <a:ext uri="{28A0092B-C50C-407E-A947-70E740481C1C}">
                <a14:useLocalDpi xmlns:a14="http://schemas.microsoft.com/office/drawing/2010/main"/>
              </a:ext>
            </a:extLst>
          </a:blip>
          <a:stretch>
            <a:fillRect/>
          </a:stretch>
        </p:blipFill>
        <p:spPr bwMode="auto">
          <a:xfrm>
            <a:off x="2757633" y="3552172"/>
            <a:ext cx="461379" cy="46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29" name="Picture 128" descr="business_catalyst_mnemonic_no_shadow.png"/>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902931" y="2616200"/>
            <a:ext cx="422464" cy="422464"/>
          </a:xfrm>
          <a:prstGeom prst="rect">
            <a:avLst/>
          </a:prstGeom>
          <a:noFill/>
          <a:ln>
            <a:noFill/>
          </a:ln>
        </p:spPr>
      </p:pic>
      <p:sp>
        <p:nvSpPr>
          <p:cNvPr id="130" name="TextBox 129"/>
          <p:cNvSpPr txBox="1"/>
          <p:nvPr/>
        </p:nvSpPr>
        <p:spPr>
          <a:xfrm>
            <a:off x="5351065" y="2717429"/>
            <a:ext cx="1392635" cy="400110"/>
          </a:xfrm>
          <a:prstGeom prst="rect">
            <a:avLst/>
          </a:prstGeom>
          <a:noFill/>
        </p:spPr>
        <p:txBody>
          <a:bodyPr wrap="square" rtlCol="0">
            <a:spAutoFit/>
          </a:bodyPr>
          <a:lstStyle/>
          <a:p>
            <a:pPr defTabSz="914400" fontAlgn="base">
              <a:spcBef>
                <a:spcPct val="0"/>
              </a:spcBef>
              <a:spcAft>
                <a:spcPct val="0"/>
              </a:spcAft>
            </a:pPr>
            <a:r>
              <a:rPr lang="en-US" sz="1000" dirty="0">
                <a:solidFill>
                  <a:srgbClr val="DADDE0"/>
                </a:solidFill>
                <a:latin typeface="Adobe Clean"/>
              </a:rPr>
              <a:t>Business Catalyst</a:t>
            </a:r>
            <a:br>
              <a:rPr lang="en-US" sz="1000" dirty="0">
                <a:solidFill>
                  <a:srgbClr val="DADDE0"/>
                </a:solidFill>
                <a:latin typeface="Adobe Clean"/>
              </a:rPr>
            </a:br>
            <a:endParaRPr lang="en-US" sz="1000" dirty="0">
              <a:solidFill>
                <a:srgbClr val="DADDE0"/>
              </a:solidFill>
              <a:latin typeface="Adobe Clean"/>
            </a:endParaRPr>
          </a:p>
        </p:txBody>
      </p:sp>
      <p:sp>
        <p:nvSpPr>
          <p:cNvPr id="131" name="TextBox 130"/>
          <p:cNvSpPr txBox="1"/>
          <p:nvPr/>
        </p:nvSpPr>
        <p:spPr>
          <a:xfrm>
            <a:off x="5351065" y="3561431"/>
            <a:ext cx="1173510" cy="400110"/>
          </a:xfrm>
          <a:prstGeom prst="rect">
            <a:avLst/>
          </a:prstGeom>
          <a:noFill/>
        </p:spPr>
        <p:txBody>
          <a:bodyPr wrap="square" rtlCol="0">
            <a:spAutoFit/>
          </a:bodyPr>
          <a:lstStyle/>
          <a:p>
            <a:pPr defTabSz="914400" fontAlgn="base">
              <a:spcBef>
                <a:spcPct val="0"/>
              </a:spcBef>
              <a:spcAft>
                <a:spcPct val="0"/>
              </a:spcAft>
            </a:pPr>
            <a:r>
              <a:rPr lang="en-US" sz="1000" dirty="0">
                <a:solidFill>
                  <a:srgbClr val="DADDE0"/>
                </a:solidFill>
                <a:latin typeface="Adobe Clean"/>
              </a:rPr>
              <a:t>Typekit </a:t>
            </a:r>
            <a:br>
              <a:rPr lang="en-US" sz="1000" dirty="0">
                <a:solidFill>
                  <a:srgbClr val="DADDE0"/>
                </a:solidFill>
                <a:latin typeface="Adobe Clean"/>
              </a:rPr>
            </a:br>
            <a:endParaRPr lang="en-US" sz="1000" dirty="0">
              <a:solidFill>
                <a:srgbClr val="DADDE0"/>
              </a:solidFill>
              <a:latin typeface="Adobe Clean"/>
            </a:endParaRPr>
          </a:p>
        </p:txBody>
      </p:sp>
      <p:pic>
        <p:nvPicPr>
          <p:cNvPr id="132" name="Picture 13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940003" y="3483339"/>
            <a:ext cx="377940" cy="368490"/>
          </a:xfrm>
          <a:prstGeom prst="rect">
            <a:avLst/>
          </a:prstGeom>
        </p:spPr>
      </p:pic>
      <p:sp>
        <p:nvSpPr>
          <p:cNvPr id="137" name="TextBox 136"/>
          <p:cNvSpPr txBox="1"/>
          <p:nvPr/>
        </p:nvSpPr>
        <p:spPr>
          <a:xfrm>
            <a:off x="7567046" y="2567292"/>
            <a:ext cx="1206400" cy="553998"/>
          </a:xfrm>
          <a:prstGeom prst="rect">
            <a:avLst/>
          </a:prstGeom>
          <a:noFill/>
        </p:spPr>
        <p:txBody>
          <a:bodyPr wrap="square" rtlCol="0">
            <a:spAutoFit/>
          </a:bodyPr>
          <a:lstStyle>
            <a:defPPr>
              <a:defRPr lang="en-US"/>
            </a:defPPr>
            <a:lvl1pPr>
              <a:defRPr sz="1400" b="1">
                <a:solidFill>
                  <a:schemeClr val="bg2"/>
                </a:solidFill>
                <a:latin typeface="Adobe Clean"/>
              </a:defRPr>
            </a:lvl1pPr>
          </a:lstStyle>
          <a:p>
            <a:pPr defTabSz="914400" fontAlgn="base">
              <a:spcBef>
                <a:spcPct val="0"/>
              </a:spcBef>
              <a:spcAft>
                <a:spcPct val="0"/>
              </a:spcAft>
            </a:pPr>
            <a:r>
              <a:rPr lang="en-US" sz="1000" b="0" dirty="0">
                <a:solidFill>
                  <a:srgbClr val="DADDE0"/>
                </a:solidFill>
              </a:rPr>
              <a:t>New products and updates as they become available</a:t>
            </a:r>
          </a:p>
        </p:txBody>
      </p:sp>
      <p:pic>
        <p:nvPicPr>
          <p:cNvPr id="138" name="Picture 137" descr="icon_vip.png"/>
          <p:cNvPicPr>
            <a:picLocks noChangeAspect="1"/>
          </p:cNvPicPr>
          <p:nvPr/>
        </p:nvPicPr>
        <p:blipFill>
          <a:blip r:embed="rId30" cstate="screen">
            <a:extLst>
              <a:ext uri="{BEBA8EAE-BF5A-486C-A8C5-ECC9F3942E4B}">
                <a14:imgProps xmlns:a14="http://schemas.microsoft.com/office/drawing/2010/main">
                  <a14:imgLayer r:embed="rId31">
                    <a14:imgEffect>
                      <a14:brightnessContrast bright="50000" contrast="-70000"/>
                    </a14:imgEffect>
                  </a14:imgLayer>
                </a14:imgProps>
              </a:ext>
              <a:ext uri="{28A0092B-C50C-407E-A947-70E740481C1C}">
                <a14:useLocalDpi xmlns:a14="http://schemas.microsoft.com/office/drawing/2010/main"/>
              </a:ext>
            </a:extLst>
          </a:blip>
          <a:stretch>
            <a:fillRect/>
          </a:stretch>
        </p:blipFill>
        <p:spPr>
          <a:xfrm>
            <a:off x="6943569" y="2556547"/>
            <a:ext cx="624598" cy="535589"/>
          </a:xfrm>
          <a:prstGeom prst="rect">
            <a:avLst/>
          </a:prstGeom>
          <a:noFill/>
          <a:ln>
            <a:noFill/>
          </a:ln>
        </p:spPr>
      </p:pic>
      <p:sp>
        <p:nvSpPr>
          <p:cNvPr id="79" name="TextBox 78"/>
          <p:cNvSpPr txBox="1"/>
          <p:nvPr/>
        </p:nvSpPr>
        <p:spPr>
          <a:xfrm>
            <a:off x="2743683" y="1593476"/>
            <a:ext cx="1488204" cy="646331"/>
          </a:xfrm>
          <a:prstGeom prst="rect">
            <a:avLst/>
          </a:prstGeom>
          <a:noFill/>
        </p:spPr>
        <p:txBody>
          <a:bodyPr wrap="square" rtlCol="0">
            <a:spAutoFit/>
          </a:bodyPr>
          <a:lstStyle>
            <a:defPPr>
              <a:defRPr lang="en-US"/>
            </a:defPPr>
            <a:lvl1pPr algn="ctr">
              <a:defRPr sz="2000">
                <a:solidFill>
                  <a:schemeClr val="accent2">
                    <a:lumMod val="60000"/>
                    <a:lumOff val="40000"/>
                  </a:schemeClr>
                </a:solidFill>
                <a:latin typeface="Adobe Clean Light" pitchFamily="34" charset="0"/>
              </a:defRPr>
            </a:lvl1pPr>
          </a:lstStyle>
          <a:p>
            <a:pPr defTabSz="914400" fontAlgn="base">
              <a:spcBef>
                <a:spcPct val="0"/>
              </a:spcBef>
              <a:spcAft>
                <a:spcPct val="0"/>
              </a:spcAft>
            </a:pPr>
            <a:r>
              <a:rPr lang="en-US" sz="1800" dirty="0" smtClean="0">
                <a:solidFill>
                  <a:srgbClr val="00A4E4">
                    <a:lumMod val="60000"/>
                    <a:lumOff val="40000"/>
                  </a:srgbClr>
                </a:solidFill>
              </a:rPr>
              <a:t>Sync, Store </a:t>
            </a:r>
          </a:p>
          <a:p>
            <a:pPr defTabSz="914400" fontAlgn="base">
              <a:spcBef>
                <a:spcPct val="0"/>
              </a:spcBef>
              <a:spcAft>
                <a:spcPct val="0"/>
              </a:spcAft>
            </a:pPr>
            <a:r>
              <a:rPr lang="en-US" sz="1800" dirty="0" smtClean="0">
                <a:solidFill>
                  <a:srgbClr val="00A4E4">
                    <a:lumMod val="60000"/>
                    <a:lumOff val="40000"/>
                  </a:srgbClr>
                </a:solidFill>
              </a:rPr>
              <a:t>&amp; Share</a:t>
            </a:r>
            <a:endParaRPr lang="en-US" sz="1800" dirty="0">
              <a:solidFill>
                <a:srgbClr val="00A4E4">
                  <a:lumMod val="60000"/>
                  <a:lumOff val="40000"/>
                </a:srgbClr>
              </a:solidFill>
            </a:endParaRPr>
          </a:p>
        </p:txBody>
      </p:sp>
      <p:sp>
        <p:nvSpPr>
          <p:cNvPr id="80" name="TextBox 79"/>
          <p:cNvSpPr txBox="1"/>
          <p:nvPr/>
        </p:nvSpPr>
        <p:spPr>
          <a:xfrm>
            <a:off x="4949114" y="1593476"/>
            <a:ext cx="1379722" cy="646331"/>
          </a:xfrm>
          <a:prstGeom prst="rect">
            <a:avLst/>
          </a:prstGeom>
          <a:noFill/>
        </p:spPr>
        <p:txBody>
          <a:bodyPr wrap="square" rtlCol="0">
            <a:spAutoFit/>
          </a:bodyPr>
          <a:lstStyle>
            <a:defPPr>
              <a:defRPr lang="en-US"/>
            </a:defPPr>
            <a:lvl1pPr algn="ctr">
              <a:defRPr sz="2000">
                <a:solidFill>
                  <a:schemeClr val="accent2">
                    <a:lumMod val="60000"/>
                    <a:lumOff val="40000"/>
                  </a:schemeClr>
                </a:solidFill>
                <a:latin typeface="Adobe Clean Light" pitchFamily="34" charset="0"/>
              </a:defRPr>
            </a:lvl1pPr>
          </a:lstStyle>
          <a:p>
            <a:pPr defTabSz="914400" fontAlgn="base">
              <a:spcBef>
                <a:spcPct val="0"/>
              </a:spcBef>
              <a:spcAft>
                <a:spcPct val="0"/>
              </a:spcAft>
            </a:pPr>
            <a:r>
              <a:rPr lang="en-US" sz="1800" dirty="0">
                <a:solidFill>
                  <a:srgbClr val="00A4E4">
                    <a:lumMod val="60000"/>
                    <a:lumOff val="40000"/>
                  </a:srgbClr>
                </a:solidFill>
              </a:rPr>
              <a:t>Publish </a:t>
            </a:r>
            <a:r>
              <a:rPr lang="en-US" sz="1800" dirty="0" smtClean="0">
                <a:solidFill>
                  <a:srgbClr val="00A4E4">
                    <a:lumMod val="60000"/>
                    <a:lumOff val="40000"/>
                  </a:srgbClr>
                </a:solidFill>
              </a:rPr>
              <a:t>Apps &amp; Websites</a:t>
            </a:r>
            <a:endParaRPr lang="en-US" sz="1800" dirty="0">
              <a:solidFill>
                <a:srgbClr val="00A4E4">
                  <a:lumMod val="60000"/>
                  <a:lumOff val="40000"/>
                </a:srgbClr>
              </a:solidFill>
            </a:endParaRPr>
          </a:p>
        </p:txBody>
      </p:sp>
      <p:sp>
        <p:nvSpPr>
          <p:cNvPr id="81" name="TextBox 80"/>
          <p:cNvSpPr txBox="1"/>
          <p:nvPr/>
        </p:nvSpPr>
        <p:spPr>
          <a:xfrm>
            <a:off x="832731" y="4187994"/>
            <a:ext cx="726942" cy="215444"/>
          </a:xfrm>
          <a:prstGeom prst="rect">
            <a:avLst/>
          </a:prstGeom>
          <a:noFill/>
        </p:spPr>
        <p:txBody>
          <a:bodyPr wrap="square" rtlCol="0">
            <a:spAutoFit/>
          </a:bodyPr>
          <a:lstStyle>
            <a:defPPr>
              <a:defRPr lang="en-US"/>
            </a:defPPr>
            <a:lvl1pPr>
              <a:defRPr sz="1400" b="1">
                <a:solidFill>
                  <a:schemeClr val="bg2"/>
                </a:solidFill>
                <a:latin typeface="Adobe Clean"/>
              </a:defRPr>
            </a:lvl1pPr>
          </a:lstStyle>
          <a:p>
            <a:pPr defTabSz="914400" fontAlgn="base">
              <a:spcBef>
                <a:spcPct val="0"/>
              </a:spcBef>
              <a:spcAft>
                <a:spcPct val="0"/>
              </a:spcAft>
            </a:pPr>
            <a:r>
              <a:rPr lang="en-US" sz="800" b="0" dirty="0" err="1" smtClean="0">
                <a:solidFill>
                  <a:srgbClr val="DADDE0"/>
                </a:solidFill>
              </a:rPr>
              <a:t>Lightroom</a:t>
            </a:r>
            <a:r>
              <a:rPr lang="en-US" sz="800" b="0" dirty="0" smtClean="0">
                <a:solidFill>
                  <a:srgbClr val="DADDE0"/>
                </a:solidFill>
              </a:rPr>
              <a:t> 4</a:t>
            </a:r>
            <a:endParaRPr lang="en-US" sz="800" b="0" dirty="0">
              <a:solidFill>
                <a:srgbClr val="DADDE0"/>
              </a:solidFill>
            </a:endParaRPr>
          </a:p>
        </p:txBody>
      </p:sp>
      <p:pic>
        <p:nvPicPr>
          <p:cNvPr id="146" name="Picture 14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76673" y="3988785"/>
            <a:ext cx="217834" cy="212388"/>
          </a:xfrm>
          <a:prstGeom prst="rect">
            <a:avLst/>
          </a:prstGeom>
        </p:spPr>
      </p:pic>
      <p:pic>
        <p:nvPicPr>
          <p:cNvPr id="147" name="Picture 14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902931" y="4328754"/>
            <a:ext cx="382404" cy="382404"/>
          </a:xfrm>
          <a:prstGeom prst="rect">
            <a:avLst/>
          </a:prstGeom>
          <a:noFill/>
          <a:ln>
            <a:noFill/>
          </a:ln>
        </p:spPr>
      </p:pic>
      <p:sp>
        <p:nvSpPr>
          <p:cNvPr id="148" name="TextBox 147"/>
          <p:cNvSpPr txBox="1"/>
          <p:nvPr/>
        </p:nvSpPr>
        <p:spPr>
          <a:xfrm>
            <a:off x="5371885" y="4212808"/>
            <a:ext cx="1041300" cy="707886"/>
          </a:xfrm>
          <a:prstGeom prst="rect">
            <a:avLst/>
          </a:prstGeom>
          <a:noFill/>
        </p:spPr>
        <p:txBody>
          <a:bodyPr wrap="square" rtlCol="0">
            <a:spAutoFit/>
          </a:bodyPr>
          <a:lstStyle>
            <a:defPPr>
              <a:defRPr lang="en-US"/>
            </a:defPPr>
            <a:lvl1pPr>
              <a:defRPr sz="1400" b="1">
                <a:solidFill>
                  <a:schemeClr val="bg2"/>
                </a:solidFill>
                <a:latin typeface="Adobe Clean"/>
              </a:defRPr>
            </a:lvl1pPr>
          </a:lstStyle>
          <a:p>
            <a:pPr defTabSz="914400" fontAlgn="base">
              <a:spcBef>
                <a:spcPct val="0"/>
              </a:spcBef>
              <a:spcAft>
                <a:spcPct val="0"/>
              </a:spcAft>
            </a:pPr>
            <a:r>
              <a:rPr lang="en-US" sz="1000" b="0" dirty="0" smtClean="0">
                <a:solidFill>
                  <a:srgbClr val="DADDE0"/>
                </a:solidFill>
              </a:rPr>
              <a:t>Digital </a:t>
            </a:r>
            <a:r>
              <a:rPr lang="en-US" sz="1000" b="0" dirty="0">
                <a:solidFill>
                  <a:srgbClr val="DADDE0"/>
                </a:solidFill>
              </a:rPr>
              <a:t>Publishing</a:t>
            </a:r>
            <a:br>
              <a:rPr lang="en-US" sz="1000" b="0" dirty="0">
                <a:solidFill>
                  <a:srgbClr val="DADDE0"/>
                </a:solidFill>
              </a:rPr>
            </a:br>
            <a:r>
              <a:rPr lang="en-US" sz="1000" b="0" dirty="0" smtClean="0">
                <a:solidFill>
                  <a:srgbClr val="DADDE0"/>
                </a:solidFill>
              </a:rPr>
              <a:t>Suite, Single Edition</a:t>
            </a:r>
            <a:endParaRPr lang="en-US" sz="1000" b="0" dirty="0">
              <a:solidFill>
                <a:srgbClr val="DADDE0"/>
              </a:solidFill>
            </a:endParaRPr>
          </a:p>
        </p:txBody>
      </p:sp>
      <p:sp>
        <p:nvSpPr>
          <p:cNvPr id="3" name="TextBox 2"/>
          <p:cNvSpPr txBox="1"/>
          <p:nvPr/>
        </p:nvSpPr>
        <p:spPr>
          <a:xfrm>
            <a:off x="3435568" y="2594735"/>
            <a:ext cx="822344" cy="261610"/>
          </a:xfrm>
          <a:prstGeom prst="rect">
            <a:avLst/>
          </a:prstGeom>
          <a:noFill/>
        </p:spPr>
        <p:txBody>
          <a:bodyPr wrap="square" rtlCol="0">
            <a:spAutoFit/>
          </a:bodyPr>
          <a:lstStyle/>
          <a:p>
            <a:pPr algn="ctr"/>
            <a:r>
              <a:rPr lang="en-US" sz="1100" dirty="0" smtClean="0">
                <a:solidFill>
                  <a:srgbClr val="FFFFFF"/>
                </a:solidFill>
                <a:latin typeface="+mn-lt"/>
              </a:rPr>
              <a:t>100 GB</a:t>
            </a:r>
            <a:endParaRPr lang="en-US" sz="1100" dirty="0">
              <a:solidFill>
                <a:srgbClr val="FFFFFF"/>
              </a:solidFill>
              <a:latin typeface="+mn-lt"/>
            </a:endParaRPr>
          </a:p>
        </p:txBody>
      </p:sp>
      <p:sp>
        <p:nvSpPr>
          <p:cNvPr id="5" name="Oval 4"/>
          <p:cNvSpPr/>
          <p:nvPr/>
        </p:nvSpPr>
        <p:spPr>
          <a:xfrm>
            <a:off x="1608137" y="3343921"/>
            <a:ext cx="612189" cy="612138"/>
          </a:xfrm>
          <a:prstGeom prst="ellipse">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0" name="Oval 69"/>
          <p:cNvSpPr/>
          <p:nvPr/>
        </p:nvSpPr>
        <p:spPr>
          <a:xfrm>
            <a:off x="1120937" y="3341002"/>
            <a:ext cx="612189" cy="612138"/>
          </a:xfrm>
          <a:prstGeom prst="ellipse">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1" name="Oval 70"/>
          <p:cNvSpPr/>
          <p:nvPr/>
        </p:nvSpPr>
        <p:spPr>
          <a:xfrm>
            <a:off x="880439" y="3895403"/>
            <a:ext cx="612189" cy="612138"/>
          </a:xfrm>
          <a:prstGeom prst="ellipse">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5" name="Oval 74"/>
          <p:cNvSpPr/>
          <p:nvPr/>
        </p:nvSpPr>
        <p:spPr>
          <a:xfrm>
            <a:off x="4815617" y="3874211"/>
            <a:ext cx="1361094" cy="1360981"/>
          </a:xfrm>
          <a:prstGeom prst="ellipse">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7" name="Oval 76"/>
          <p:cNvSpPr/>
          <p:nvPr/>
        </p:nvSpPr>
        <p:spPr>
          <a:xfrm>
            <a:off x="3362812" y="2421525"/>
            <a:ext cx="995608" cy="995525"/>
          </a:xfrm>
          <a:prstGeom prst="ellipse">
            <a:avLst/>
          </a:prstGeom>
          <a:noFill/>
          <a:ln w="38100" cmpd="sng">
            <a:solidFill>
              <a:srgbClr val="20C73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8" name="Oval 77"/>
          <p:cNvSpPr/>
          <p:nvPr/>
        </p:nvSpPr>
        <p:spPr>
          <a:xfrm>
            <a:off x="639942" y="3353437"/>
            <a:ext cx="612189" cy="612138"/>
          </a:xfrm>
          <a:prstGeom prst="ellipse">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642896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7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7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7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7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5" grpId="0" animBg="1"/>
      <p:bldP spid="5" grpId="1" animBg="1"/>
      <p:bldP spid="70" grpId="0" animBg="1"/>
      <p:bldP spid="70" grpId="1" animBg="1"/>
      <p:bldP spid="71" grpId="0" animBg="1"/>
      <p:bldP spid="71" grpId="1" animBg="1"/>
      <p:bldP spid="75" grpId="0" animBg="1"/>
      <p:bldP spid="75" grpId="1" animBg="1"/>
      <p:bldP spid="77" grpId="0" animBg="1"/>
      <p:bldP spid="78" grpId="0" animBg="1"/>
      <p:bldP spid="7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692694"/>
            <a:ext cx="9146025" cy="5785283"/>
            <a:chOff x="-1" y="782487"/>
            <a:chExt cx="9146025" cy="5669836"/>
          </a:xfrm>
        </p:grpSpPr>
        <p:pic>
          <p:nvPicPr>
            <p:cNvPr id="23" name="Picture 22" descr="photodune-1410222-light-tornado-s.jpg"/>
            <p:cNvPicPr>
              <a:picLocks noChangeAspect="1"/>
            </p:cNvPicPr>
            <p:nvPr/>
          </p:nvPicPr>
          <p:blipFill rotWithShape="1">
            <a:blip r:embed="rId3">
              <a:extLst>
                <a:ext uri="{28A0092B-C50C-407E-A947-70E740481C1C}">
                  <a14:useLocalDpi xmlns:a14="http://schemas.microsoft.com/office/drawing/2010/main" val="0"/>
                </a:ext>
              </a:extLst>
            </a:blip>
            <a:srcRect t="24927" b="5895"/>
            <a:stretch/>
          </p:blipFill>
          <p:spPr>
            <a:xfrm>
              <a:off x="-1" y="808145"/>
              <a:ext cx="9146025" cy="5617454"/>
            </a:xfrm>
            <a:prstGeom prst="rect">
              <a:avLst/>
            </a:prstGeom>
            <a:noFill/>
            <a:ln>
              <a:noFill/>
            </a:ln>
          </p:spPr>
        </p:pic>
        <p:pic>
          <p:nvPicPr>
            <p:cNvPr id="61" name="Picture 60" descr="grad.png"/>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0" y="782487"/>
              <a:ext cx="9144000" cy="5669836"/>
            </a:xfrm>
            <a:prstGeom prst="rect">
              <a:avLst/>
            </a:prstGeom>
          </p:spPr>
        </p:pic>
        <p:sp>
          <p:nvSpPr>
            <p:cNvPr id="56" name="TextBox 55"/>
            <p:cNvSpPr txBox="1"/>
            <p:nvPr/>
          </p:nvSpPr>
          <p:spPr>
            <a:xfrm>
              <a:off x="1934409" y="2330401"/>
              <a:ext cx="216952" cy="361460"/>
            </a:xfrm>
            <a:prstGeom prst="rect">
              <a:avLst/>
            </a:prstGeom>
            <a:noFill/>
          </p:spPr>
          <p:txBody>
            <a:bodyPr wrap="square" rtlCol="0">
              <a:spAutoFit/>
            </a:bodyPr>
            <a:lstStyle/>
            <a:p>
              <a:endParaRPr lang="en-US" sz="1400" dirty="0">
                <a:solidFill>
                  <a:srgbClr val="004FC7"/>
                </a:solidFill>
                <a:latin typeface="+mn-lt"/>
                <a:cs typeface="Adobe Clean Light"/>
              </a:endParaRPr>
            </a:p>
          </p:txBody>
        </p:sp>
        <p:sp>
          <p:nvSpPr>
            <p:cNvPr id="52" name="TextBox 51"/>
            <p:cNvSpPr txBox="1"/>
            <p:nvPr/>
          </p:nvSpPr>
          <p:spPr>
            <a:xfrm>
              <a:off x="5180960" y="1867629"/>
              <a:ext cx="989221" cy="307777"/>
            </a:xfrm>
            <a:prstGeom prst="rect">
              <a:avLst/>
            </a:prstGeom>
            <a:noFill/>
          </p:spPr>
          <p:txBody>
            <a:bodyPr wrap="square" rtlCol="0">
              <a:spAutoFit/>
            </a:bodyPr>
            <a:lstStyle/>
            <a:p>
              <a:r>
                <a:rPr lang="en-US" sz="1400" dirty="0" smtClean="0">
                  <a:solidFill>
                    <a:schemeClr val="accent1">
                      <a:lumMod val="60000"/>
                      <a:lumOff val="40000"/>
                    </a:schemeClr>
                  </a:solidFill>
                  <a:latin typeface="+mn-lt"/>
                  <a:cs typeface="Adobe Clean Light"/>
                </a:rPr>
                <a:t>Revenue</a:t>
              </a:r>
              <a:endParaRPr lang="en-US" sz="1400" dirty="0">
                <a:solidFill>
                  <a:schemeClr val="accent1">
                    <a:lumMod val="60000"/>
                    <a:lumOff val="40000"/>
                  </a:schemeClr>
                </a:solidFill>
                <a:latin typeface="+mn-lt"/>
                <a:cs typeface="Adobe Clean Light"/>
              </a:endParaRPr>
            </a:p>
          </p:txBody>
        </p:sp>
        <p:grpSp>
          <p:nvGrpSpPr>
            <p:cNvPr id="5" name="Group 4"/>
            <p:cNvGrpSpPr/>
            <p:nvPr/>
          </p:nvGrpSpPr>
          <p:grpSpPr>
            <a:xfrm>
              <a:off x="1729562" y="1991187"/>
              <a:ext cx="5595901" cy="2939898"/>
              <a:chOff x="1729562" y="1606365"/>
              <a:chExt cx="6328385" cy="3324720"/>
            </a:xfrm>
          </p:grpSpPr>
          <p:sp>
            <p:nvSpPr>
              <p:cNvPr id="29" name="TextBox 28"/>
              <p:cNvSpPr txBox="1"/>
              <p:nvPr/>
            </p:nvSpPr>
            <p:spPr>
              <a:xfrm>
                <a:off x="1729562" y="1606365"/>
                <a:ext cx="1545159" cy="858422"/>
              </a:xfrm>
              <a:prstGeom prst="rect">
                <a:avLst/>
              </a:prstGeom>
              <a:noFill/>
              <a:ln>
                <a:noFill/>
              </a:ln>
            </p:spPr>
            <p:txBody>
              <a:bodyPr wrap="none" rtlCol="0">
                <a:spAutoFit/>
                <a:scene3d>
                  <a:camera prst="orthographicFront">
                    <a:rot lat="600000" lon="0" rev="0"/>
                  </a:camera>
                  <a:lightRig rig="threePt" dir="t"/>
                </a:scene3d>
                <a:sp3d extrusionH="254000"/>
              </a:bodyPr>
              <a:lstStyle/>
              <a:p>
                <a:r>
                  <a:rPr lang="en-US" sz="3600" dirty="0" smtClean="0">
                    <a:solidFill>
                      <a:schemeClr val="accent2">
                        <a:lumMod val="75000"/>
                      </a:schemeClr>
                    </a:solidFill>
                    <a:effectLst/>
                    <a:latin typeface="+mn-lt"/>
                    <a:cs typeface="Adobe Clean Light"/>
                  </a:rPr>
                  <a:t>Apps</a:t>
                </a:r>
                <a:endParaRPr lang="en-US" sz="3600" dirty="0">
                  <a:solidFill>
                    <a:schemeClr val="accent2">
                      <a:lumMod val="75000"/>
                    </a:schemeClr>
                  </a:solidFill>
                  <a:effectLst/>
                  <a:latin typeface="+mn-lt"/>
                  <a:cs typeface="Adobe Clean Light"/>
                </a:endParaRPr>
              </a:p>
            </p:txBody>
          </p:sp>
          <p:sp>
            <p:nvSpPr>
              <p:cNvPr id="55" name="TextBox 54"/>
              <p:cNvSpPr txBox="1"/>
              <p:nvPr/>
            </p:nvSpPr>
            <p:spPr>
              <a:xfrm>
                <a:off x="5327773" y="4522312"/>
                <a:ext cx="1352389" cy="408773"/>
              </a:xfrm>
              <a:prstGeom prst="rect">
                <a:avLst/>
              </a:prstGeom>
              <a:noFill/>
            </p:spPr>
            <p:txBody>
              <a:bodyPr wrap="none" rtlCol="0">
                <a:spAutoFit/>
              </a:bodyPr>
              <a:lstStyle/>
              <a:p>
                <a:r>
                  <a:rPr lang="en-US" sz="1400" dirty="0" smtClean="0">
                    <a:solidFill>
                      <a:schemeClr val="accent1">
                        <a:lumMod val="60000"/>
                        <a:lumOff val="40000"/>
                      </a:schemeClr>
                    </a:solidFill>
                    <a:latin typeface="+mn-lt"/>
                    <a:cs typeface="Adobe Clean Light"/>
                  </a:rPr>
                  <a:t>Windows 8</a:t>
                </a:r>
                <a:endParaRPr lang="en-US" sz="1400" dirty="0">
                  <a:solidFill>
                    <a:schemeClr val="accent1">
                      <a:lumMod val="60000"/>
                      <a:lumOff val="40000"/>
                    </a:schemeClr>
                  </a:solidFill>
                  <a:latin typeface="+mn-lt"/>
                  <a:cs typeface="Adobe Clean Light"/>
                </a:endParaRPr>
              </a:p>
            </p:txBody>
          </p:sp>
          <p:sp>
            <p:nvSpPr>
              <p:cNvPr id="47" name="TextBox 46"/>
              <p:cNvSpPr txBox="1"/>
              <p:nvPr/>
            </p:nvSpPr>
            <p:spPr>
              <a:xfrm>
                <a:off x="6654495" y="1677901"/>
                <a:ext cx="1403452" cy="306579"/>
              </a:xfrm>
              <a:prstGeom prst="rect">
                <a:avLst/>
              </a:prstGeom>
              <a:noFill/>
            </p:spPr>
            <p:txBody>
              <a:bodyPr wrap="none" rtlCol="0">
                <a:spAutoFit/>
              </a:bodyPr>
              <a:lstStyle/>
              <a:p>
                <a:r>
                  <a:rPr lang="en-US" sz="900" dirty="0" smtClean="0">
                    <a:solidFill>
                      <a:schemeClr val="accent1">
                        <a:lumMod val="60000"/>
                        <a:lumOff val="40000"/>
                      </a:schemeClr>
                    </a:solidFill>
                    <a:latin typeface="+mn-lt"/>
                    <a:cs typeface="Adobe Clean Light"/>
                  </a:rPr>
                  <a:t>Vertical Industries</a:t>
                </a:r>
                <a:endParaRPr lang="en-US" sz="900" dirty="0">
                  <a:solidFill>
                    <a:schemeClr val="accent1">
                      <a:lumMod val="60000"/>
                      <a:lumOff val="40000"/>
                    </a:schemeClr>
                  </a:solidFill>
                  <a:latin typeface="+mn-lt"/>
                  <a:cs typeface="Adobe Clean Light"/>
                </a:endParaRPr>
              </a:p>
            </p:txBody>
          </p:sp>
          <p:sp>
            <p:nvSpPr>
              <p:cNvPr id="41" name="TextBox 40"/>
              <p:cNvSpPr txBox="1"/>
              <p:nvPr/>
            </p:nvSpPr>
            <p:spPr>
              <a:xfrm>
                <a:off x="4846588" y="3853309"/>
                <a:ext cx="1079840" cy="408773"/>
              </a:xfrm>
              <a:prstGeom prst="rect">
                <a:avLst/>
              </a:prstGeom>
              <a:noFill/>
            </p:spPr>
            <p:txBody>
              <a:bodyPr wrap="none" rtlCol="0">
                <a:spAutoFit/>
              </a:bodyPr>
              <a:lstStyle/>
              <a:p>
                <a:r>
                  <a:rPr lang="en-US" sz="1400" dirty="0" smtClean="0">
                    <a:solidFill>
                      <a:schemeClr val="accent1">
                        <a:lumMod val="60000"/>
                        <a:lumOff val="40000"/>
                      </a:schemeClr>
                    </a:solidFill>
                    <a:latin typeface="+mn-lt"/>
                    <a:cs typeface="Adobe Clean Light"/>
                  </a:rPr>
                  <a:t>Mobility</a:t>
                </a:r>
                <a:endParaRPr lang="en-US" sz="1400" dirty="0">
                  <a:solidFill>
                    <a:schemeClr val="accent1">
                      <a:lumMod val="60000"/>
                      <a:lumOff val="40000"/>
                    </a:schemeClr>
                  </a:solidFill>
                  <a:latin typeface="+mn-lt"/>
                  <a:cs typeface="Adobe Clean Light"/>
                </a:endParaRPr>
              </a:p>
            </p:txBody>
          </p:sp>
          <p:sp>
            <p:nvSpPr>
              <p:cNvPr id="42" name="TextBox 41"/>
              <p:cNvSpPr txBox="1"/>
              <p:nvPr/>
            </p:nvSpPr>
            <p:spPr>
              <a:xfrm>
                <a:off x="5223371" y="3457645"/>
                <a:ext cx="1252954" cy="408773"/>
              </a:xfrm>
              <a:prstGeom prst="rect">
                <a:avLst/>
              </a:prstGeom>
              <a:noFill/>
            </p:spPr>
            <p:txBody>
              <a:bodyPr wrap="none" rtlCol="0">
                <a:spAutoFit/>
              </a:bodyPr>
              <a:lstStyle/>
              <a:p>
                <a:r>
                  <a:rPr lang="en-US" sz="1400" dirty="0" smtClean="0">
                    <a:solidFill>
                      <a:schemeClr val="accent1">
                        <a:lumMod val="60000"/>
                        <a:lumOff val="40000"/>
                      </a:schemeClr>
                    </a:solidFill>
                    <a:latin typeface="+mn-lt"/>
                    <a:cs typeface="Adobe Clean Light"/>
                  </a:rPr>
                  <a:t>Television</a:t>
                </a:r>
                <a:endParaRPr lang="en-US" sz="1400" dirty="0">
                  <a:solidFill>
                    <a:schemeClr val="accent1">
                      <a:lumMod val="60000"/>
                      <a:lumOff val="40000"/>
                    </a:schemeClr>
                  </a:solidFill>
                  <a:latin typeface="+mn-lt"/>
                  <a:cs typeface="Adobe Clean Light"/>
                </a:endParaRPr>
              </a:p>
            </p:txBody>
          </p:sp>
        </p:grpSp>
        <p:grpSp>
          <p:nvGrpSpPr>
            <p:cNvPr id="6" name="Group 5"/>
            <p:cNvGrpSpPr/>
            <p:nvPr/>
          </p:nvGrpSpPr>
          <p:grpSpPr>
            <a:xfrm>
              <a:off x="911322" y="2296509"/>
              <a:ext cx="4100280" cy="3554876"/>
              <a:chOff x="911322" y="1831189"/>
              <a:chExt cx="4636992" cy="4020196"/>
            </a:xfrm>
          </p:grpSpPr>
          <p:sp>
            <p:nvSpPr>
              <p:cNvPr id="26" name="TextBox 25"/>
              <p:cNvSpPr txBox="1"/>
              <p:nvPr/>
            </p:nvSpPr>
            <p:spPr>
              <a:xfrm>
                <a:off x="911322" y="2628155"/>
                <a:ext cx="3259957" cy="1348949"/>
              </a:xfrm>
              <a:prstGeom prst="rect">
                <a:avLst/>
              </a:prstGeom>
              <a:noFill/>
              <a:ln>
                <a:noFill/>
              </a:ln>
            </p:spPr>
            <p:txBody>
              <a:bodyPr wrap="none" rtlCol="0">
                <a:spAutoFit/>
                <a:scene3d>
                  <a:camera prst="orthographicFront">
                    <a:rot lat="600000" lon="0" rev="0"/>
                  </a:camera>
                  <a:lightRig rig="threePt" dir="t"/>
                </a:scene3d>
                <a:sp3d extrusionH="254000"/>
              </a:bodyPr>
              <a:lstStyle/>
              <a:p>
                <a:r>
                  <a:rPr lang="en-US" sz="6000" dirty="0" smtClean="0">
                    <a:solidFill>
                      <a:srgbClr val="004FC7"/>
                    </a:solidFill>
                    <a:effectLst/>
                    <a:latin typeface="+mn-lt"/>
                    <a:cs typeface="Adobe Clean Light"/>
                  </a:rPr>
                  <a:t>Mobile</a:t>
                </a:r>
                <a:endParaRPr lang="en-US" sz="6000" dirty="0">
                  <a:solidFill>
                    <a:srgbClr val="004FC7"/>
                  </a:solidFill>
                  <a:effectLst/>
                  <a:latin typeface="+mn-lt"/>
                  <a:cs typeface="Adobe Clean Light"/>
                </a:endParaRPr>
              </a:p>
            </p:txBody>
          </p:sp>
          <p:sp>
            <p:nvSpPr>
              <p:cNvPr id="27" name="TextBox 26"/>
              <p:cNvSpPr txBox="1"/>
              <p:nvPr/>
            </p:nvSpPr>
            <p:spPr>
              <a:xfrm>
                <a:off x="2866034" y="4364632"/>
                <a:ext cx="1356305" cy="858422"/>
              </a:xfrm>
              <a:prstGeom prst="rect">
                <a:avLst/>
              </a:prstGeom>
              <a:noFill/>
              <a:ln>
                <a:noFill/>
              </a:ln>
            </p:spPr>
            <p:txBody>
              <a:bodyPr wrap="none" rtlCol="0">
                <a:spAutoFit/>
                <a:scene3d>
                  <a:camera prst="orthographicFront">
                    <a:rot lat="600000" lon="0" rev="0"/>
                  </a:camera>
                  <a:lightRig rig="threePt" dir="t"/>
                </a:scene3d>
                <a:sp3d extrusionH="254000"/>
              </a:bodyPr>
              <a:lstStyle/>
              <a:p>
                <a:r>
                  <a:rPr lang="en-US" sz="3600" dirty="0" err="1" smtClean="0">
                    <a:solidFill>
                      <a:schemeClr val="accent2">
                        <a:lumMod val="40000"/>
                        <a:lumOff val="60000"/>
                      </a:schemeClr>
                    </a:solidFill>
                    <a:effectLst/>
                    <a:latin typeface="+mn-lt"/>
                    <a:cs typeface="Adobe Clean Light"/>
                  </a:rPr>
                  <a:t>iPad</a:t>
                </a:r>
                <a:endParaRPr lang="en-US" sz="3600" dirty="0">
                  <a:solidFill>
                    <a:schemeClr val="accent2">
                      <a:lumMod val="40000"/>
                      <a:lumOff val="60000"/>
                    </a:schemeClr>
                  </a:solidFill>
                  <a:effectLst/>
                  <a:latin typeface="+mn-lt"/>
                  <a:cs typeface="Adobe Clean Light"/>
                </a:endParaRPr>
              </a:p>
            </p:txBody>
          </p:sp>
          <p:sp>
            <p:nvSpPr>
              <p:cNvPr id="51" name="TextBox 50"/>
              <p:cNvSpPr txBox="1"/>
              <p:nvPr/>
            </p:nvSpPr>
            <p:spPr>
              <a:xfrm>
                <a:off x="3542167" y="1831189"/>
                <a:ext cx="1369386" cy="408773"/>
              </a:xfrm>
              <a:prstGeom prst="rect">
                <a:avLst/>
              </a:prstGeom>
              <a:noFill/>
            </p:spPr>
            <p:txBody>
              <a:bodyPr wrap="none" rtlCol="0">
                <a:spAutoFit/>
              </a:bodyPr>
              <a:lstStyle/>
              <a:p>
                <a:r>
                  <a:rPr lang="en-US" sz="1400" dirty="0" smtClean="0">
                    <a:solidFill>
                      <a:srgbClr val="FF9429"/>
                    </a:solidFill>
                    <a:latin typeface="+mn-lt"/>
                    <a:cs typeface="Adobe Clean Light"/>
                  </a:rPr>
                  <a:t>Advertising</a:t>
                </a:r>
                <a:endParaRPr lang="en-US" sz="1400" dirty="0">
                  <a:solidFill>
                    <a:srgbClr val="FF9429"/>
                  </a:solidFill>
                  <a:latin typeface="+mn-lt"/>
                  <a:cs typeface="Adobe Clean Light"/>
                </a:endParaRPr>
              </a:p>
            </p:txBody>
          </p:sp>
          <p:sp>
            <p:nvSpPr>
              <p:cNvPr id="49" name="TextBox 48"/>
              <p:cNvSpPr txBox="1"/>
              <p:nvPr/>
            </p:nvSpPr>
            <p:spPr>
              <a:xfrm>
                <a:off x="1497922" y="5442612"/>
                <a:ext cx="2186932" cy="408773"/>
              </a:xfrm>
              <a:prstGeom prst="rect">
                <a:avLst/>
              </a:prstGeom>
              <a:noFill/>
            </p:spPr>
            <p:txBody>
              <a:bodyPr wrap="none" rtlCol="0">
                <a:spAutoFit/>
              </a:bodyPr>
              <a:lstStyle/>
              <a:p>
                <a:r>
                  <a:rPr lang="en-US" sz="1400" dirty="0" smtClean="0">
                    <a:solidFill>
                      <a:srgbClr val="FF9429"/>
                    </a:solidFill>
                    <a:latin typeface="+mn-lt"/>
                    <a:cs typeface="Adobe Clean Light"/>
                  </a:rPr>
                  <a:t>Repurpose Content </a:t>
                </a:r>
                <a:endParaRPr lang="en-US" sz="1400" dirty="0">
                  <a:solidFill>
                    <a:srgbClr val="FF9429"/>
                  </a:solidFill>
                  <a:latin typeface="+mn-lt"/>
                  <a:cs typeface="Adobe Clean Light"/>
                </a:endParaRPr>
              </a:p>
            </p:txBody>
          </p:sp>
          <p:sp>
            <p:nvSpPr>
              <p:cNvPr id="43" name="TextBox 42"/>
              <p:cNvSpPr txBox="1"/>
              <p:nvPr/>
            </p:nvSpPr>
            <p:spPr>
              <a:xfrm>
                <a:off x="4144862" y="4957353"/>
                <a:ext cx="1403452" cy="531404"/>
              </a:xfrm>
              <a:prstGeom prst="rect">
                <a:avLst/>
              </a:prstGeom>
              <a:noFill/>
            </p:spPr>
            <p:txBody>
              <a:bodyPr wrap="none" rtlCol="0">
                <a:spAutoFit/>
              </a:bodyPr>
              <a:lstStyle/>
              <a:p>
                <a:r>
                  <a:rPr lang="en-US" sz="2000" dirty="0" smtClean="0">
                    <a:solidFill>
                      <a:schemeClr val="accent1">
                        <a:lumMod val="20000"/>
                        <a:lumOff val="80000"/>
                      </a:schemeClr>
                    </a:solidFill>
                    <a:latin typeface="+mn-lt"/>
                    <a:cs typeface="Adobe Clean Light"/>
                  </a:rPr>
                  <a:t>Android</a:t>
                </a:r>
                <a:endParaRPr lang="en-US" sz="2000" dirty="0">
                  <a:solidFill>
                    <a:schemeClr val="accent1">
                      <a:lumMod val="20000"/>
                      <a:lumOff val="80000"/>
                    </a:schemeClr>
                  </a:solidFill>
                  <a:latin typeface="+mn-lt"/>
                  <a:cs typeface="Adobe Clean Light"/>
                </a:endParaRPr>
              </a:p>
            </p:txBody>
          </p:sp>
        </p:grpSp>
        <p:grpSp>
          <p:nvGrpSpPr>
            <p:cNvPr id="4" name="Group 3"/>
            <p:cNvGrpSpPr/>
            <p:nvPr/>
          </p:nvGrpSpPr>
          <p:grpSpPr>
            <a:xfrm>
              <a:off x="2778156" y="2776533"/>
              <a:ext cx="4712977" cy="1765144"/>
              <a:chOff x="2778156" y="2545482"/>
              <a:chExt cx="5329889" cy="1996195"/>
            </a:xfrm>
          </p:grpSpPr>
          <p:sp>
            <p:nvSpPr>
              <p:cNvPr id="53" name="TextBox 52"/>
              <p:cNvSpPr txBox="1"/>
              <p:nvPr/>
            </p:nvSpPr>
            <p:spPr>
              <a:xfrm>
                <a:off x="3426576" y="2545482"/>
                <a:ext cx="1512388" cy="408773"/>
              </a:xfrm>
              <a:prstGeom prst="rect">
                <a:avLst/>
              </a:prstGeom>
              <a:noFill/>
            </p:spPr>
            <p:txBody>
              <a:bodyPr wrap="none" rtlCol="0">
                <a:spAutoFit/>
              </a:bodyPr>
              <a:lstStyle/>
              <a:p>
                <a:r>
                  <a:rPr lang="en-US" sz="1400" dirty="0" smtClean="0">
                    <a:solidFill>
                      <a:schemeClr val="accent1">
                        <a:lumMod val="60000"/>
                        <a:lumOff val="40000"/>
                      </a:schemeClr>
                    </a:solidFill>
                    <a:latin typeface="+mn-lt"/>
                    <a:cs typeface="Adobe Clean Light"/>
                  </a:rPr>
                  <a:t>Social Media</a:t>
                </a:r>
                <a:endParaRPr lang="en-US" sz="1400" dirty="0">
                  <a:solidFill>
                    <a:schemeClr val="accent1">
                      <a:lumMod val="60000"/>
                      <a:lumOff val="40000"/>
                    </a:schemeClr>
                  </a:solidFill>
                  <a:latin typeface="+mn-lt"/>
                  <a:cs typeface="Adobe Clean Light"/>
                </a:endParaRPr>
              </a:p>
            </p:txBody>
          </p:sp>
          <p:sp>
            <p:nvSpPr>
              <p:cNvPr id="46" name="TextBox 45"/>
              <p:cNvSpPr txBox="1"/>
              <p:nvPr/>
            </p:nvSpPr>
            <p:spPr>
              <a:xfrm>
                <a:off x="6117566" y="4132904"/>
                <a:ext cx="1990479" cy="408773"/>
              </a:xfrm>
              <a:prstGeom prst="rect">
                <a:avLst/>
              </a:prstGeom>
              <a:noFill/>
            </p:spPr>
            <p:txBody>
              <a:bodyPr wrap="none" rtlCol="0">
                <a:spAutoFit/>
              </a:bodyPr>
              <a:lstStyle/>
              <a:p>
                <a:r>
                  <a:rPr lang="en-US" sz="1400" dirty="0" smtClean="0">
                    <a:solidFill>
                      <a:srgbClr val="FFC0C9"/>
                    </a:solidFill>
                    <a:latin typeface="+mn-lt"/>
                    <a:cs typeface="Adobe Clean Light"/>
                  </a:rPr>
                  <a:t>Digital Magazines</a:t>
                </a:r>
                <a:endParaRPr lang="en-US" sz="1400" dirty="0">
                  <a:solidFill>
                    <a:srgbClr val="FFC0C9"/>
                  </a:solidFill>
                  <a:latin typeface="+mn-lt"/>
                  <a:cs typeface="Adobe Clean Light"/>
                </a:endParaRPr>
              </a:p>
            </p:txBody>
          </p:sp>
          <p:sp>
            <p:nvSpPr>
              <p:cNvPr id="44" name="TextBox 43"/>
              <p:cNvSpPr txBox="1"/>
              <p:nvPr/>
            </p:nvSpPr>
            <p:spPr>
              <a:xfrm>
                <a:off x="2778156" y="3813522"/>
                <a:ext cx="602938" cy="408773"/>
              </a:xfrm>
              <a:prstGeom prst="rect">
                <a:avLst/>
              </a:prstGeom>
              <a:noFill/>
            </p:spPr>
            <p:txBody>
              <a:bodyPr wrap="none" rtlCol="0">
                <a:spAutoFit/>
              </a:bodyPr>
              <a:lstStyle/>
              <a:p>
                <a:r>
                  <a:rPr lang="en-US" sz="1400" dirty="0" smtClean="0">
                    <a:solidFill>
                      <a:schemeClr val="accent1">
                        <a:lumMod val="60000"/>
                        <a:lumOff val="40000"/>
                      </a:schemeClr>
                    </a:solidFill>
                    <a:latin typeface="+mn-lt"/>
                    <a:cs typeface="Adobe Clean Light"/>
                  </a:rPr>
                  <a:t>IOS</a:t>
                </a:r>
                <a:endParaRPr lang="en-US" sz="1400" dirty="0">
                  <a:solidFill>
                    <a:schemeClr val="accent1">
                      <a:lumMod val="60000"/>
                      <a:lumOff val="40000"/>
                    </a:schemeClr>
                  </a:solidFill>
                  <a:latin typeface="+mn-lt"/>
                  <a:cs typeface="Adobe Clean Light"/>
                </a:endParaRPr>
              </a:p>
            </p:txBody>
          </p:sp>
        </p:grpSp>
        <p:grpSp>
          <p:nvGrpSpPr>
            <p:cNvPr id="7" name="Group 6"/>
            <p:cNvGrpSpPr/>
            <p:nvPr/>
          </p:nvGrpSpPr>
          <p:grpSpPr>
            <a:xfrm>
              <a:off x="2405497" y="2463893"/>
              <a:ext cx="4900412" cy="2176632"/>
              <a:chOff x="2405496" y="2178979"/>
              <a:chExt cx="5541859" cy="2461546"/>
            </a:xfrm>
          </p:grpSpPr>
          <p:sp>
            <p:nvSpPr>
              <p:cNvPr id="28" name="TextBox 27"/>
              <p:cNvSpPr txBox="1"/>
              <p:nvPr/>
            </p:nvSpPr>
            <p:spPr>
              <a:xfrm>
                <a:off x="5636712" y="2178979"/>
                <a:ext cx="1471581" cy="858422"/>
              </a:xfrm>
              <a:prstGeom prst="rect">
                <a:avLst/>
              </a:prstGeom>
              <a:noFill/>
              <a:ln>
                <a:noFill/>
              </a:ln>
            </p:spPr>
            <p:txBody>
              <a:bodyPr wrap="none" rtlCol="0">
                <a:spAutoFit/>
                <a:scene3d>
                  <a:camera prst="orthographicFront">
                    <a:rot lat="600000" lon="0" rev="0"/>
                  </a:camera>
                  <a:lightRig rig="threePt" dir="t"/>
                </a:scene3d>
                <a:sp3d extrusionH="254000"/>
              </a:bodyPr>
              <a:lstStyle/>
              <a:p>
                <a:r>
                  <a:rPr lang="en-US" sz="3600" dirty="0" smtClean="0">
                    <a:solidFill>
                      <a:srgbClr val="FF9429"/>
                    </a:solidFill>
                    <a:effectLst/>
                    <a:latin typeface="+mn-lt"/>
                    <a:cs typeface="Adobe Clean Light"/>
                  </a:rPr>
                  <a:t>Print </a:t>
                </a:r>
                <a:endParaRPr lang="en-US" sz="3600" dirty="0">
                  <a:solidFill>
                    <a:srgbClr val="FF9429"/>
                  </a:solidFill>
                  <a:effectLst/>
                  <a:latin typeface="+mn-lt"/>
                  <a:cs typeface="Adobe Clean Light"/>
                </a:endParaRPr>
              </a:p>
            </p:txBody>
          </p:sp>
          <p:sp>
            <p:nvSpPr>
              <p:cNvPr id="54" name="TextBox 53"/>
              <p:cNvSpPr txBox="1"/>
              <p:nvPr/>
            </p:nvSpPr>
            <p:spPr>
              <a:xfrm>
                <a:off x="3594582" y="4113539"/>
                <a:ext cx="1556741" cy="408773"/>
              </a:xfrm>
              <a:prstGeom prst="rect">
                <a:avLst/>
              </a:prstGeom>
              <a:noFill/>
            </p:spPr>
            <p:txBody>
              <a:bodyPr wrap="none" rtlCol="0">
                <a:spAutoFit/>
              </a:bodyPr>
              <a:lstStyle/>
              <a:p>
                <a:r>
                  <a:rPr lang="en-US" sz="1400" dirty="0" smtClean="0">
                    <a:solidFill>
                      <a:srgbClr val="0997C7"/>
                    </a:solidFill>
                    <a:latin typeface="+mn-lt"/>
                    <a:cs typeface="Adobe Clean Light"/>
                  </a:rPr>
                  <a:t>e-Commerce</a:t>
                </a:r>
                <a:endParaRPr lang="en-US" sz="1400" dirty="0">
                  <a:solidFill>
                    <a:srgbClr val="0997C7"/>
                  </a:solidFill>
                  <a:latin typeface="+mn-lt"/>
                  <a:cs typeface="Adobe Clean Light"/>
                </a:endParaRPr>
              </a:p>
            </p:txBody>
          </p:sp>
          <p:sp>
            <p:nvSpPr>
              <p:cNvPr id="50" name="TextBox 49"/>
              <p:cNvSpPr txBox="1"/>
              <p:nvPr/>
            </p:nvSpPr>
            <p:spPr>
              <a:xfrm>
                <a:off x="5745118" y="3024908"/>
                <a:ext cx="1505645" cy="408773"/>
              </a:xfrm>
              <a:prstGeom prst="rect">
                <a:avLst/>
              </a:prstGeom>
              <a:noFill/>
            </p:spPr>
            <p:txBody>
              <a:bodyPr wrap="none" rtlCol="0">
                <a:spAutoFit/>
              </a:bodyPr>
              <a:lstStyle/>
              <a:p>
                <a:r>
                  <a:rPr lang="en-US" sz="1400" dirty="0" smtClean="0">
                    <a:solidFill>
                      <a:srgbClr val="FFC0C9"/>
                    </a:solidFill>
                    <a:latin typeface="+mn-lt"/>
                    <a:cs typeface="Adobe Clean Light"/>
                  </a:rPr>
                  <a:t>Engagement</a:t>
                </a:r>
                <a:endParaRPr lang="en-US" sz="1400" dirty="0">
                  <a:solidFill>
                    <a:srgbClr val="FFC0C9"/>
                  </a:solidFill>
                  <a:latin typeface="+mn-lt"/>
                  <a:cs typeface="Adobe Clean Light"/>
                </a:endParaRPr>
              </a:p>
            </p:txBody>
          </p:sp>
          <p:sp>
            <p:nvSpPr>
              <p:cNvPr id="48" name="TextBox 47"/>
              <p:cNvSpPr txBox="1"/>
              <p:nvPr/>
            </p:nvSpPr>
            <p:spPr>
              <a:xfrm>
                <a:off x="2405496" y="4231752"/>
                <a:ext cx="688101" cy="408773"/>
              </a:xfrm>
              <a:prstGeom prst="rect">
                <a:avLst/>
              </a:prstGeom>
              <a:noFill/>
            </p:spPr>
            <p:txBody>
              <a:bodyPr wrap="none" rtlCol="0">
                <a:spAutoFit/>
              </a:bodyPr>
              <a:lstStyle/>
              <a:p>
                <a:r>
                  <a:rPr lang="en-US" sz="1400" dirty="0" smtClean="0">
                    <a:solidFill>
                      <a:schemeClr val="accent1">
                        <a:lumMod val="60000"/>
                        <a:lumOff val="40000"/>
                      </a:schemeClr>
                    </a:solidFill>
                    <a:latin typeface="+mn-lt"/>
                    <a:cs typeface="Adobe Clean Light"/>
                  </a:rPr>
                  <a:t>Free</a:t>
                </a:r>
                <a:endParaRPr lang="en-US" sz="1400" dirty="0">
                  <a:solidFill>
                    <a:schemeClr val="accent1">
                      <a:lumMod val="60000"/>
                      <a:lumOff val="40000"/>
                    </a:schemeClr>
                  </a:solidFill>
                  <a:latin typeface="+mn-lt"/>
                  <a:cs typeface="Adobe Clean Light"/>
                </a:endParaRPr>
              </a:p>
            </p:txBody>
          </p:sp>
          <p:sp>
            <p:nvSpPr>
              <p:cNvPr id="45" name="TextBox 44"/>
              <p:cNvSpPr txBox="1"/>
              <p:nvPr/>
            </p:nvSpPr>
            <p:spPr>
              <a:xfrm>
                <a:off x="6680162" y="3586172"/>
                <a:ext cx="1267193" cy="337238"/>
              </a:xfrm>
              <a:prstGeom prst="rect">
                <a:avLst/>
              </a:prstGeom>
              <a:noFill/>
            </p:spPr>
            <p:txBody>
              <a:bodyPr wrap="none" rtlCol="0">
                <a:spAutoFit/>
              </a:bodyPr>
              <a:lstStyle/>
              <a:p>
                <a:r>
                  <a:rPr lang="en-US" sz="1000" dirty="0" smtClean="0">
                    <a:solidFill>
                      <a:srgbClr val="004FC7"/>
                    </a:solidFill>
                    <a:latin typeface="+mn-lt"/>
                    <a:cs typeface="Adobe Clean Light"/>
                  </a:rPr>
                  <a:t>Collaboration</a:t>
                </a:r>
                <a:endParaRPr lang="en-US" sz="1000" dirty="0">
                  <a:solidFill>
                    <a:srgbClr val="004FC7"/>
                  </a:solidFill>
                  <a:latin typeface="+mn-lt"/>
                  <a:cs typeface="Adobe Clean Light"/>
                </a:endParaRPr>
              </a:p>
            </p:txBody>
          </p:sp>
        </p:grpSp>
        <p:grpSp>
          <p:nvGrpSpPr>
            <p:cNvPr id="38" name="Group 37"/>
            <p:cNvGrpSpPr/>
            <p:nvPr/>
          </p:nvGrpSpPr>
          <p:grpSpPr>
            <a:xfrm>
              <a:off x="4656705" y="1977332"/>
              <a:ext cx="2012789" cy="3749059"/>
              <a:chOff x="4443257" y="710523"/>
              <a:chExt cx="3004401" cy="4400102"/>
            </a:xfrm>
          </p:grpSpPr>
          <p:sp>
            <p:nvSpPr>
              <p:cNvPr id="39" name="TextBox 38"/>
              <p:cNvSpPr txBox="1"/>
              <p:nvPr/>
            </p:nvSpPr>
            <p:spPr>
              <a:xfrm>
                <a:off x="4443257" y="710523"/>
                <a:ext cx="885734" cy="339382"/>
              </a:xfrm>
              <a:prstGeom prst="rect">
                <a:avLst/>
              </a:prstGeom>
              <a:noFill/>
            </p:spPr>
            <p:txBody>
              <a:bodyPr wrap="none" rtlCol="0">
                <a:spAutoFit/>
              </a:bodyPr>
              <a:lstStyle/>
              <a:p>
                <a:r>
                  <a:rPr lang="en-US" sz="1000" dirty="0" smtClean="0">
                    <a:solidFill>
                      <a:schemeClr val="accent1">
                        <a:lumMod val="20000"/>
                        <a:lumOff val="80000"/>
                      </a:schemeClr>
                    </a:solidFill>
                    <a:latin typeface="+mn-lt"/>
                    <a:cs typeface="Adobe Clean Light"/>
                  </a:rPr>
                  <a:t>News </a:t>
                </a:r>
                <a:endParaRPr lang="en-US" sz="1000" dirty="0">
                  <a:solidFill>
                    <a:schemeClr val="accent1">
                      <a:lumMod val="20000"/>
                      <a:lumOff val="80000"/>
                    </a:schemeClr>
                  </a:solidFill>
                  <a:latin typeface="+mn-lt"/>
                  <a:cs typeface="Adobe Clean Light"/>
                </a:endParaRPr>
              </a:p>
            </p:txBody>
          </p:sp>
          <p:sp>
            <p:nvSpPr>
              <p:cNvPr id="40" name="TextBox 39"/>
              <p:cNvSpPr txBox="1"/>
              <p:nvPr/>
            </p:nvSpPr>
            <p:spPr>
              <a:xfrm>
                <a:off x="5505338" y="4771243"/>
                <a:ext cx="1942320" cy="339382"/>
              </a:xfrm>
              <a:prstGeom prst="rect">
                <a:avLst/>
              </a:prstGeom>
              <a:noFill/>
            </p:spPr>
            <p:txBody>
              <a:bodyPr wrap="none" rtlCol="0">
                <a:spAutoFit/>
              </a:bodyPr>
              <a:lstStyle/>
              <a:p>
                <a:r>
                  <a:rPr lang="en-US" sz="1000" dirty="0" smtClean="0">
                    <a:solidFill>
                      <a:srgbClr val="004FC7"/>
                    </a:solidFill>
                    <a:latin typeface="+mn-lt"/>
                    <a:cs typeface="Adobe Clean Light"/>
                  </a:rPr>
                  <a:t>Brand Promotion</a:t>
                </a:r>
                <a:endParaRPr lang="en-US" sz="1000" dirty="0">
                  <a:solidFill>
                    <a:srgbClr val="004FC7"/>
                  </a:solidFill>
                  <a:latin typeface="+mn-lt"/>
                  <a:cs typeface="Adobe Clean Light"/>
                </a:endParaRPr>
              </a:p>
            </p:txBody>
          </p:sp>
        </p:grpSp>
      </p:grpSp>
      <p:sp>
        <p:nvSpPr>
          <p:cNvPr id="2" name="Title 1"/>
          <p:cNvSpPr>
            <a:spLocks noGrp="1"/>
          </p:cNvSpPr>
          <p:nvPr>
            <p:ph type="title"/>
          </p:nvPr>
        </p:nvSpPr>
        <p:spPr/>
        <p:txBody>
          <a:bodyPr>
            <a:normAutofit fontScale="90000"/>
          </a:bodyPr>
          <a:lstStyle/>
          <a:p>
            <a:r>
              <a:rPr lang="en-US" dirty="0" smtClean="0"/>
              <a:t>A new era of communication</a:t>
            </a:r>
            <a:endParaRPr lang="en-US" dirty="0"/>
          </a:p>
        </p:txBody>
      </p:sp>
      <p:grpSp>
        <p:nvGrpSpPr>
          <p:cNvPr id="37" name="Group 36"/>
          <p:cNvGrpSpPr/>
          <p:nvPr/>
        </p:nvGrpSpPr>
        <p:grpSpPr>
          <a:xfrm>
            <a:off x="-3742723" y="0"/>
            <a:ext cx="3188746" cy="6858000"/>
            <a:chOff x="-3742723" y="0"/>
            <a:chExt cx="3188746" cy="6858000"/>
          </a:xfrm>
        </p:grpSpPr>
        <p:sp>
          <p:nvSpPr>
            <p:cNvPr id="59" name="Rectangle 58"/>
            <p:cNvSpPr/>
            <p:nvPr/>
          </p:nvSpPr>
          <p:spPr>
            <a:xfrm>
              <a:off x="-3742723" y="0"/>
              <a:ext cx="3188746" cy="6858000"/>
            </a:xfrm>
            <a:prstGeom prst="rect">
              <a:avLst/>
            </a:prstGeom>
            <a:solidFill>
              <a:schemeClr val="bg1">
                <a:lumMod val="5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eaLnBrk="1" hangingPunct="1"/>
              <a:r>
                <a:rPr lang="en-US" sz="1200" dirty="0">
                  <a:solidFill>
                    <a:srgbClr val="000000"/>
                  </a:solidFill>
                  <a:latin typeface="Adobe Clean Light" charset="0"/>
                  <a:cs typeface="Adobe Clean Light" charset="0"/>
                </a:rPr>
                <a:t>customers are in a publishing whirlwind.</a:t>
              </a:r>
            </a:p>
            <a:p>
              <a:pPr eaLnBrk="1" hangingPunct="1"/>
              <a:endParaRPr lang="en-US" sz="1200" dirty="0">
                <a:solidFill>
                  <a:srgbClr val="000000"/>
                </a:solidFill>
                <a:latin typeface="Adobe Clean Light" charset="0"/>
                <a:cs typeface="Adobe Clean Light" charset="0"/>
              </a:endParaRPr>
            </a:p>
            <a:p>
              <a:pPr eaLnBrk="1" hangingPunct="1"/>
              <a:r>
                <a:rPr lang="en-US" sz="1200" dirty="0">
                  <a:solidFill>
                    <a:srgbClr val="000000"/>
                  </a:solidFill>
                  <a:latin typeface="Adobe Clean Light" charset="0"/>
                  <a:cs typeface="Adobe Clean Light" charset="0"/>
                </a:rPr>
                <a:t>Almost overnight your customers have been compelled to publish across a sky-wide spectrum of media and deliver brilliant communications to laptops, smartphones, tablets, television, websites and traditional media in a timely and cost-effective manner. You’ll be positioned to succeed, if you can help.</a:t>
              </a:r>
            </a:p>
            <a:p>
              <a:pPr eaLnBrk="1" hangingPunct="1"/>
              <a:endParaRPr lang="en-US" sz="1200" dirty="0">
                <a:solidFill>
                  <a:srgbClr val="000000"/>
                </a:solidFill>
                <a:latin typeface="Adobe Clean Light" charset="0"/>
                <a:cs typeface="Adobe Clean Light" charset="0"/>
              </a:endParaRPr>
            </a:p>
            <a:p>
              <a:pPr eaLnBrk="1" hangingPunct="1"/>
              <a:r>
                <a:rPr lang="en-US" sz="1200" dirty="0">
                  <a:solidFill>
                    <a:srgbClr val="000000"/>
                  </a:solidFill>
                  <a:latin typeface="Adobe Clean Light" charset="0"/>
                  <a:cs typeface="Adobe Clean Light" charset="0"/>
                </a:rPr>
                <a:t>The Cloud is making it easier than ever before to deliver the right technology at the right time--at the right price. Take 15 minutes to read this presentation about Adobe's Creative Cloud for teams, and find out how you can effectively sell it to your accounts.</a:t>
              </a:r>
            </a:p>
            <a:p>
              <a:pPr eaLnBrk="1" hangingPunct="1"/>
              <a:endParaRPr lang="en-US" sz="1200" dirty="0">
                <a:solidFill>
                  <a:srgbClr val="000000"/>
                </a:solidFill>
                <a:latin typeface="Adobe Clean Light" charset="0"/>
                <a:cs typeface="Adobe Clean Light" charset="0"/>
              </a:endParaRPr>
            </a:p>
            <a:p>
              <a:pPr eaLnBrk="1" hangingPunct="1"/>
              <a:r>
                <a:rPr lang="en-US" sz="1200" dirty="0">
                  <a:solidFill>
                    <a:srgbClr val="000000"/>
                  </a:solidFill>
                  <a:latin typeface="Adobe Clean Light"/>
                  <a:cs typeface="Adobe Clean Light"/>
                  <a:sym typeface="Lucida Grande" charset="0"/>
                </a:rPr>
                <a:t>Since technology is moving faster than a traditional 12-24 month software upgrade cycle, the way that Adobe delivers software – and value – to your customers just isn’t cutting it anymore.</a:t>
              </a:r>
            </a:p>
            <a:p>
              <a:pPr eaLnBrk="1" hangingPunct="1"/>
              <a:endParaRPr lang="en-US" sz="1200" dirty="0">
                <a:solidFill>
                  <a:srgbClr val="000000"/>
                </a:solidFill>
                <a:latin typeface="Adobe Clean Light"/>
                <a:cs typeface="Adobe Clean Light"/>
                <a:sym typeface="Lucida Grande" charset="0"/>
              </a:endParaRPr>
            </a:p>
            <a:p>
              <a:pPr eaLnBrk="1" hangingPunct="1"/>
              <a:r>
                <a:rPr lang="en-US" sz="1200" dirty="0">
                  <a:solidFill>
                    <a:srgbClr val="000000"/>
                  </a:solidFill>
                  <a:latin typeface="Adobe Clean Light"/>
                  <a:cs typeface="Adobe Clean Light"/>
                  <a:sym typeface="Adobe Clean" charset="0"/>
                </a:rPr>
                <a:t>In order to keep up with the ever changing technology, Adobe needed to remove the barriers that exist with the traditional 12-24 month software release cycle. </a:t>
              </a:r>
            </a:p>
            <a:p>
              <a:pPr eaLnBrk="1" hangingPunct="1"/>
              <a:endParaRPr lang="en-US" sz="1200" dirty="0">
                <a:solidFill>
                  <a:srgbClr val="000000"/>
                </a:solidFill>
                <a:latin typeface="Arial" charset="0"/>
                <a:cs typeface="Adobe Clean Light"/>
                <a:sym typeface="Adobe Clean" charset="0"/>
              </a:endParaRPr>
            </a:p>
            <a:p>
              <a:pPr eaLnBrk="1" hangingPunct="1"/>
              <a:r>
                <a:rPr lang="en-US" sz="1200" b="1" dirty="0">
                  <a:solidFill>
                    <a:srgbClr val="000000"/>
                  </a:solidFill>
                  <a:latin typeface="Arial" charset="0"/>
                  <a:cs typeface="Adobe Clean Light"/>
                  <a:sym typeface="Adobe Clean" charset="0"/>
                </a:rPr>
                <a:t>Our business required a change.</a:t>
              </a:r>
            </a:p>
          </p:txBody>
        </p:sp>
        <p:sp>
          <p:nvSpPr>
            <p:cNvPr id="60" name="Rectangle 59"/>
            <p:cNvSpPr/>
            <p:nvPr/>
          </p:nvSpPr>
          <p:spPr>
            <a:xfrm>
              <a:off x="-3666103" y="123530"/>
              <a:ext cx="1292352" cy="276999"/>
            </a:xfrm>
            <a:prstGeom prst="rect">
              <a:avLst/>
            </a:prstGeom>
          </p:spPr>
          <p:txBody>
            <a:bodyPr wrap="none">
              <a:spAutoFit/>
            </a:bodyPr>
            <a:lstStyle/>
            <a:p>
              <a:r>
                <a:rPr lang="en-US" sz="1200" b="1" dirty="0" smtClean="0">
                  <a:latin typeface="+mn-lt"/>
                  <a:cs typeface="Adobe Clean Light"/>
                </a:rPr>
                <a:t>Presenter Notes:</a:t>
              </a:r>
              <a:endParaRPr lang="en-US" sz="1200" b="1" dirty="0">
                <a:latin typeface="+mn-lt"/>
              </a:endParaRPr>
            </a:p>
          </p:txBody>
        </p:sp>
      </p:grpSp>
    </p:spTree>
    <p:extLst>
      <p:ext uri="{BB962C8B-B14F-4D97-AF65-F5344CB8AC3E}">
        <p14:creationId xmlns:p14="http://schemas.microsoft.com/office/powerpoint/2010/main" val="285968166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52591" y="2809210"/>
            <a:ext cx="1354376" cy="926055"/>
          </a:xfrm>
          <a:prstGeom prst="rect">
            <a:avLst/>
          </a:prstGeom>
        </p:spPr>
      </p:pic>
      <p:sp>
        <p:nvSpPr>
          <p:cNvPr id="2" name="Title 1"/>
          <p:cNvSpPr>
            <a:spLocks noGrp="1"/>
          </p:cNvSpPr>
          <p:nvPr>
            <p:ph type="title"/>
          </p:nvPr>
        </p:nvSpPr>
        <p:spPr/>
        <p:txBody>
          <a:bodyPr>
            <a:normAutofit fontScale="90000"/>
          </a:bodyPr>
          <a:lstStyle/>
          <a:p>
            <a:r>
              <a:rPr lang="en-US" dirty="0" smtClean="0"/>
              <a:t>Re-imagining The Creative Process – From Concept to Publishing</a:t>
            </a:r>
            <a:endParaRPr lang="en-US" dirty="0"/>
          </a:p>
        </p:txBody>
      </p:sp>
      <p:sp>
        <p:nvSpPr>
          <p:cNvPr id="37" name="Pentagon 36"/>
          <p:cNvSpPr/>
          <p:nvPr/>
        </p:nvSpPr>
        <p:spPr>
          <a:xfrm>
            <a:off x="-1" y="1124722"/>
            <a:ext cx="2700723" cy="624115"/>
          </a:xfrm>
          <a:prstGeom prst="homePlate">
            <a:avLst/>
          </a:prstGeom>
          <a:solidFill>
            <a:srgbClr val="00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hevron 37"/>
          <p:cNvSpPr/>
          <p:nvPr/>
        </p:nvSpPr>
        <p:spPr>
          <a:xfrm>
            <a:off x="2384073" y="1124722"/>
            <a:ext cx="2521867" cy="624115"/>
          </a:xfrm>
          <a:prstGeom prst="chevron">
            <a:avLst/>
          </a:prstGeom>
          <a:solidFill>
            <a:srgbClr val="004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Chevron 38"/>
          <p:cNvSpPr/>
          <p:nvPr/>
        </p:nvSpPr>
        <p:spPr>
          <a:xfrm>
            <a:off x="4587644" y="1124722"/>
            <a:ext cx="2381298" cy="624115"/>
          </a:xfrm>
          <a:prstGeom prst="chevron">
            <a:avLst/>
          </a:prstGeom>
          <a:solidFill>
            <a:srgbClr val="005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Chevron 39"/>
          <p:cNvSpPr/>
          <p:nvPr/>
        </p:nvSpPr>
        <p:spPr>
          <a:xfrm>
            <a:off x="6655045" y="1124722"/>
            <a:ext cx="2488954" cy="624115"/>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51" name="Rectangle 50"/>
          <p:cNvSpPr/>
          <p:nvPr/>
        </p:nvSpPr>
        <p:spPr>
          <a:xfrm>
            <a:off x="212489" y="1124722"/>
            <a:ext cx="2177143" cy="584775"/>
          </a:xfrm>
          <a:prstGeom prst="rect">
            <a:avLst/>
          </a:prstGeom>
          <a:ln>
            <a:noFill/>
          </a:ln>
        </p:spPr>
        <p:txBody>
          <a:bodyPr wrap="square">
            <a:spAutoFit/>
          </a:bodyPr>
          <a:lstStyle/>
          <a:p>
            <a:pPr algn="ctr"/>
            <a:r>
              <a:rPr lang="en-US" sz="1600" dirty="0" smtClean="0">
                <a:solidFill>
                  <a:prstClr val="white"/>
                </a:solidFill>
                <a:effectLst>
                  <a:outerShdw blurRad="50800" dist="38100" dir="2700000" algn="tl" rotWithShape="0">
                    <a:prstClr val="black">
                      <a:alpha val="40000"/>
                    </a:prstClr>
                  </a:outerShdw>
                </a:effectLst>
                <a:ea typeface="Adobe Clean" charset="0"/>
                <a:cs typeface="Adobe Clean" charset="0"/>
                <a:sym typeface="Adobe Clean" charset="0"/>
              </a:rPr>
              <a:t>Capture creative ideas on tablets</a:t>
            </a:r>
            <a:endParaRPr lang="en-US" sz="1600" dirty="0">
              <a:solidFill>
                <a:prstClr val="white"/>
              </a:solidFill>
              <a:effectLst>
                <a:outerShdw blurRad="50800" dist="38100" dir="2700000" algn="tl" rotWithShape="0">
                  <a:prstClr val="black">
                    <a:alpha val="40000"/>
                  </a:prstClr>
                </a:outerShdw>
              </a:effectLst>
              <a:ea typeface="Adobe Clean" charset="0"/>
              <a:cs typeface="Adobe Clean" charset="0"/>
              <a:sym typeface="Adobe Clean" charset="0"/>
            </a:endParaRPr>
          </a:p>
        </p:txBody>
      </p:sp>
      <p:sp>
        <p:nvSpPr>
          <p:cNvPr id="52" name="Rectangle 51"/>
          <p:cNvSpPr/>
          <p:nvPr/>
        </p:nvSpPr>
        <p:spPr>
          <a:xfrm>
            <a:off x="2433149" y="1124722"/>
            <a:ext cx="2177143" cy="584775"/>
          </a:xfrm>
          <a:prstGeom prst="rect">
            <a:avLst/>
          </a:prstGeom>
          <a:ln>
            <a:noFill/>
          </a:ln>
        </p:spPr>
        <p:txBody>
          <a:bodyPr wrap="square">
            <a:spAutoFit/>
          </a:bodyPr>
          <a:lstStyle/>
          <a:p>
            <a:pPr marL="272995" algn="ctr"/>
            <a:r>
              <a:rPr lang="en-US" sz="1600" dirty="0" smtClean="0">
                <a:solidFill>
                  <a:prstClr val="white"/>
                </a:solidFill>
                <a:effectLst>
                  <a:outerShdw blurRad="50800" dist="38100" dir="2700000" algn="tl" rotWithShape="0">
                    <a:prstClr val="black">
                      <a:alpha val="40000"/>
                    </a:prstClr>
                  </a:outerShdw>
                </a:effectLst>
                <a:ea typeface="Adobe Clean" charset="0"/>
                <a:cs typeface="Adobe Clean" charset="0"/>
                <a:sym typeface="Adobe Clean" charset="0"/>
              </a:rPr>
              <a:t>Refine concept</a:t>
            </a:r>
          </a:p>
          <a:p>
            <a:pPr marL="272995" algn="ctr"/>
            <a:r>
              <a:rPr lang="en-US" sz="1600" dirty="0" smtClean="0">
                <a:solidFill>
                  <a:prstClr val="white"/>
                </a:solidFill>
                <a:effectLst>
                  <a:outerShdw blurRad="50800" dist="38100" dir="2700000" algn="tl" rotWithShape="0">
                    <a:prstClr val="black">
                      <a:alpha val="40000"/>
                    </a:prstClr>
                  </a:outerShdw>
                </a:effectLst>
                <a:ea typeface="Adobe Clean" charset="0"/>
                <a:cs typeface="Adobe Clean" charset="0"/>
                <a:sym typeface="Adobe Clean" charset="0"/>
              </a:rPr>
              <a:t>with desktop tools</a:t>
            </a:r>
            <a:endParaRPr lang="en-US" sz="1600" dirty="0">
              <a:solidFill>
                <a:prstClr val="white"/>
              </a:solidFill>
              <a:effectLst>
                <a:outerShdw blurRad="50800" dist="38100" dir="2700000" algn="tl" rotWithShape="0">
                  <a:prstClr val="black">
                    <a:alpha val="40000"/>
                  </a:prstClr>
                </a:outerShdw>
              </a:effectLst>
              <a:ea typeface="Adobe Clean" charset="0"/>
              <a:cs typeface="Adobe Clean" charset="0"/>
              <a:sym typeface="Adobe Clean" charset="0"/>
            </a:endParaRPr>
          </a:p>
        </p:txBody>
      </p:sp>
      <p:sp>
        <p:nvSpPr>
          <p:cNvPr id="53" name="Rectangle 52"/>
          <p:cNvSpPr/>
          <p:nvPr/>
        </p:nvSpPr>
        <p:spPr>
          <a:xfrm>
            <a:off x="4572000" y="1124722"/>
            <a:ext cx="2177143" cy="584775"/>
          </a:xfrm>
          <a:prstGeom prst="rect">
            <a:avLst/>
          </a:prstGeom>
          <a:ln>
            <a:noFill/>
          </a:ln>
        </p:spPr>
        <p:txBody>
          <a:bodyPr wrap="square">
            <a:spAutoFit/>
          </a:bodyPr>
          <a:lstStyle/>
          <a:p>
            <a:pPr marL="272995" algn="ctr"/>
            <a:r>
              <a:rPr lang="en-US" sz="1600" dirty="0" smtClean="0">
                <a:solidFill>
                  <a:prstClr val="white"/>
                </a:solidFill>
                <a:effectLst>
                  <a:outerShdw blurRad="50800" dist="38100" dir="2700000" algn="tl" rotWithShape="0">
                    <a:prstClr val="black">
                      <a:alpha val="40000"/>
                    </a:prstClr>
                  </a:outerShdw>
                </a:effectLst>
                <a:ea typeface="Adobe Clean" charset="0"/>
                <a:cs typeface="Adobe Clean" charset="0"/>
                <a:sym typeface="Adobe Clean" charset="0"/>
              </a:rPr>
              <a:t>Design for multiple layouts &amp; formats</a:t>
            </a:r>
            <a:endParaRPr lang="en-US" sz="1600" dirty="0">
              <a:solidFill>
                <a:prstClr val="white"/>
              </a:solidFill>
              <a:effectLst>
                <a:outerShdw blurRad="50800" dist="38100" dir="2700000" algn="tl" rotWithShape="0">
                  <a:prstClr val="black">
                    <a:alpha val="40000"/>
                  </a:prstClr>
                </a:outerShdw>
              </a:effectLst>
              <a:ea typeface="Adobe Clean" charset="0"/>
              <a:cs typeface="Adobe Clean" charset="0"/>
              <a:sym typeface="Adobe Clean" charset="0"/>
            </a:endParaRPr>
          </a:p>
        </p:txBody>
      </p:sp>
      <p:sp>
        <p:nvSpPr>
          <p:cNvPr id="54" name="Rectangle 53"/>
          <p:cNvSpPr/>
          <p:nvPr/>
        </p:nvSpPr>
        <p:spPr>
          <a:xfrm>
            <a:off x="6676754" y="1134005"/>
            <a:ext cx="2177143" cy="584775"/>
          </a:xfrm>
          <a:prstGeom prst="rect">
            <a:avLst/>
          </a:prstGeom>
          <a:ln>
            <a:noFill/>
          </a:ln>
        </p:spPr>
        <p:txBody>
          <a:bodyPr wrap="square">
            <a:spAutoFit/>
          </a:bodyPr>
          <a:lstStyle/>
          <a:p>
            <a:pPr marL="272995" algn="ctr"/>
            <a:r>
              <a:rPr lang="en-US" sz="1600" dirty="0" smtClean="0">
                <a:solidFill>
                  <a:prstClr val="white"/>
                </a:solidFill>
                <a:effectLst>
                  <a:outerShdw blurRad="50800" dist="38100" dir="2700000" algn="tl" rotWithShape="0">
                    <a:prstClr val="black">
                      <a:alpha val="40000"/>
                    </a:prstClr>
                  </a:outerShdw>
                </a:effectLst>
                <a:ea typeface="Adobe Clean" charset="0"/>
                <a:cs typeface="Adobe Clean" charset="0"/>
                <a:sym typeface="Adobe Clean" charset="0"/>
              </a:rPr>
              <a:t>Publish &amp; deliver </a:t>
            </a:r>
            <a:br>
              <a:rPr lang="en-US" sz="1600" dirty="0" smtClean="0">
                <a:solidFill>
                  <a:prstClr val="white"/>
                </a:solidFill>
                <a:effectLst>
                  <a:outerShdw blurRad="50800" dist="38100" dir="2700000" algn="tl" rotWithShape="0">
                    <a:prstClr val="black">
                      <a:alpha val="40000"/>
                    </a:prstClr>
                  </a:outerShdw>
                </a:effectLst>
                <a:ea typeface="Adobe Clean" charset="0"/>
                <a:cs typeface="Adobe Clean" charset="0"/>
                <a:sym typeface="Adobe Clean" charset="0"/>
              </a:rPr>
            </a:br>
            <a:r>
              <a:rPr lang="en-US" sz="1600" dirty="0" smtClean="0">
                <a:solidFill>
                  <a:prstClr val="white"/>
                </a:solidFill>
                <a:effectLst>
                  <a:outerShdw blurRad="50800" dist="38100" dir="2700000" algn="tl" rotWithShape="0">
                    <a:prstClr val="black">
                      <a:alpha val="40000"/>
                    </a:prstClr>
                  </a:outerShdw>
                </a:effectLst>
                <a:ea typeface="Adobe Clean" charset="0"/>
                <a:cs typeface="Adobe Clean" charset="0"/>
                <a:sym typeface="Adobe Clean" charset="0"/>
              </a:rPr>
              <a:t>to any screen</a:t>
            </a:r>
            <a:endParaRPr lang="en-US" sz="1600" dirty="0">
              <a:solidFill>
                <a:prstClr val="white"/>
              </a:solidFill>
              <a:effectLst>
                <a:outerShdw blurRad="50800" dist="38100" dir="2700000" algn="tl" rotWithShape="0">
                  <a:prstClr val="black">
                    <a:alpha val="40000"/>
                  </a:prstClr>
                </a:outerShdw>
              </a:effectLst>
              <a:ea typeface="Adobe Clean" charset="0"/>
              <a:cs typeface="Adobe Clean" charset="0"/>
              <a:sym typeface="Adobe Clean" charset="0"/>
            </a:endParaRPr>
          </a:p>
        </p:txBody>
      </p:sp>
      <p:pic>
        <p:nvPicPr>
          <p:cNvPr id="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465" y="3007016"/>
            <a:ext cx="547740" cy="53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5" name="Group 4"/>
          <p:cNvGrpSpPr>
            <a:grpSpLocks/>
          </p:cNvGrpSpPr>
          <p:nvPr/>
        </p:nvGrpSpPr>
        <p:grpSpPr bwMode="auto">
          <a:xfrm>
            <a:off x="7321165" y="2292669"/>
            <a:ext cx="1206467" cy="703197"/>
            <a:chOff x="0" y="0"/>
            <a:chExt cx="1576" cy="952"/>
          </a:xfrm>
        </p:grpSpPr>
        <p:pic>
          <p:nvPicPr>
            <p:cNvPr id="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76"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 name="Picture 3"/>
            <p:cNvPicPr>
              <a:picLocks noChangeAspect="1" noChangeArrowheads="1"/>
            </p:cNvPicPr>
            <p:nvPr/>
          </p:nvPicPr>
          <p:blipFill>
            <a:blip r:embed="rId6">
              <a:extLst>
                <a:ext uri="{28A0092B-C50C-407E-A947-70E740481C1C}">
                  <a14:useLocalDpi xmlns:a14="http://schemas.microsoft.com/office/drawing/2010/main" val="0"/>
                </a:ext>
              </a:extLst>
            </a:blip>
            <a:srcRect l="16887" t="16945" r="16312" b="19910"/>
            <a:stretch>
              <a:fillRect/>
            </a:stretch>
          </p:blipFill>
          <p:spPr bwMode="auto">
            <a:xfrm>
              <a:off x="281" y="60"/>
              <a:ext cx="1043"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pic>
        <p:nvPicPr>
          <p:cNvPr id="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642" y="2882852"/>
            <a:ext cx="47383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6253" y="3447379"/>
            <a:ext cx="909247" cy="63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 name="Picture 19"/>
          <p:cNvPicPr>
            <a:picLocks noChangeArrowheads="1"/>
          </p:cNvPicPr>
          <p:nvPr/>
        </p:nvPicPr>
        <p:blipFill>
          <a:blip r:embed="rId9">
            <a:extLst>
              <a:ext uri="{28A0092B-C50C-407E-A947-70E740481C1C}">
                <a14:useLocalDpi xmlns:a14="http://schemas.microsoft.com/office/drawing/2010/main" val="0"/>
              </a:ext>
            </a:extLst>
          </a:blip>
          <a:srcRect l="11928" t="15257" r="24434" b="13518"/>
          <a:stretch>
            <a:fillRect/>
          </a:stretch>
        </p:blipFill>
        <p:spPr bwMode="auto">
          <a:xfrm>
            <a:off x="7483405" y="3507171"/>
            <a:ext cx="800138" cy="51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 name="Line 4"/>
          <p:cNvSpPr>
            <a:spLocks noChangeShapeType="1"/>
          </p:cNvSpPr>
          <p:nvPr/>
        </p:nvSpPr>
        <p:spPr bwMode="auto">
          <a:xfrm flipH="1">
            <a:off x="1611292" y="3272237"/>
            <a:ext cx="655658" cy="0"/>
          </a:xfrm>
          <a:prstGeom prst="line">
            <a:avLst/>
          </a:prstGeom>
          <a:noFill/>
          <a:ln w="19050" cap="flat">
            <a:solidFill>
              <a:schemeClr val="bg1">
                <a:lumMod val="95000"/>
              </a:schemeClr>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58" name="Line 4"/>
          <p:cNvSpPr>
            <a:spLocks noChangeShapeType="1"/>
          </p:cNvSpPr>
          <p:nvPr/>
        </p:nvSpPr>
        <p:spPr bwMode="auto">
          <a:xfrm flipH="1">
            <a:off x="6113502" y="3764538"/>
            <a:ext cx="1312750" cy="0"/>
          </a:xfrm>
          <a:prstGeom prst="line">
            <a:avLst/>
          </a:prstGeom>
          <a:noFill/>
          <a:ln w="19050" cap="flat">
            <a:solidFill>
              <a:schemeClr val="bg1">
                <a:lumMod val="95000"/>
              </a:schemeClr>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41" name="Line 4"/>
          <p:cNvSpPr>
            <a:spLocks noChangeShapeType="1"/>
          </p:cNvSpPr>
          <p:nvPr/>
        </p:nvSpPr>
        <p:spPr bwMode="auto">
          <a:xfrm flipH="1">
            <a:off x="6113502" y="2689414"/>
            <a:ext cx="1369902" cy="0"/>
          </a:xfrm>
          <a:prstGeom prst="line">
            <a:avLst/>
          </a:prstGeom>
          <a:noFill/>
          <a:ln w="19050" cap="flat">
            <a:solidFill>
              <a:schemeClr val="bg1">
                <a:lumMod val="95000"/>
              </a:schemeClr>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pic>
        <p:nvPicPr>
          <p:cNvPr id="36" name="Picture 2" descr="C:\Users\terryf\AppData\Local\Microsoft\Windows\Temporary Internet Files\Content.Outlook\5YJQ3ZYT\Adobe_Muse_mnemonic_RGB_512px_no_shado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2918" y="2372255"/>
            <a:ext cx="650584" cy="634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62918" y="3447379"/>
            <a:ext cx="650584" cy="634318"/>
          </a:xfrm>
          <a:prstGeom prst="rect">
            <a:avLst/>
          </a:prstGeom>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96643" y="3937229"/>
            <a:ext cx="468923" cy="457200"/>
          </a:xfrm>
          <a:prstGeom prst="rect">
            <a:avLst/>
          </a:prstGeom>
        </p:spPr>
      </p:pic>
      <p:cxnSp>
        <p:nvCxnSpPr>
          <p:cNvPr id="13" name="Elbow Connector 12"/>
          <p:cNvCxnSpPr>
            <a:stCxn id="26" idx="3"/>
            <a:endCxn id="36" idx="1"/>
          </p:cNvCxnSpPr>
          <p:nvPr/>
        </p:nvCxnSpPr>
        <p:spPr>
          <a:xfrm flipV="1">
            <a:off x="4124452" y="2689414"/>
            <a:ext cx="1338466" cy="460668"/>
          </a:xfrm>
          <a:prstGeom prst="bentConnector3">
            <a:avLst/>
          </a:prstGeom>
          <a:noFill/>
          <a:ln w="19050" cap="flat">
            <a:solidFill>
              <a:schemeClr val="bg1">
                <a:lumMod val="95000"/>
              </a:schemeClr>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cxnSp>
      <p:cxnSp>
        <p:nvCxnSpPr>
          <p:cNvPr id="15" name="Elbow Connector 14"/>
          <p:cNvCxnSpPr>
            <a:stCxn id="26" idx="3"/>
            <a:endCxn id="6" idx="1"/>
          </p:cNvCxnSpPr>
          <p:nvPr/>
        </p:nvCxnSpPr>
        <p:spPr>
          <a:xfrm>
            <a:off x="4124452" y="3150082"/>
            <a:ext cx="1338466" cy="614456"/>
          </a:xfrm>
          <a:prstGeom prst="bentConnector3">
            <a:avLst/>
          </a:prstGeom>
          <a:noFill/>
          <a:ln w="19050" cap="flat">
            <a:solidFill>
              <a:schemeClr val="bg1">
                <a:lumMod val="95000"/>
              </a:schemeClr>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cxnSp>
      <p:grpSp>
        <p:nvGrpSpPr>
          <p:cNvPr id="3" name="Group 23"/>
          <p:cNvGrpSpPr>
            <a:grpSpLocks/>
          </p:cNvGrpSpPr>
          <p:nvPr/>
        </p:nvGrpSpPr>
        <p:grpSpPr bwMode="auto">
          <a:xfrm>
            <a:off x="2191313" y="2462777"/>
            <a:ext cx="2096503" cy="1618921"/>
            <a:chOff x="0" y="0"/>
            <a:chExt cx="2849" cy="2200"/>
          </a:xfrm>
        </p:grpSpPr>
        <p:pic>
          <p:nvPicPr>
            <p:cNvPr id="25" name="Picture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849" cy="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 name="Picture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7" y="186"/>
              <a:ext cx="2400" cy="1496"/>
            </a:xfrm>
            <a:prstGeom prst="rect">
              <a:avLst/>
            </a:prstGeom>
            <a:noFill/>
            <a:ln>
              <a:noFill/>
            </a:ln>
            <a:effectLst>
              <a:outerShdw blurRad="12700" dist="38099" dir="2700000" algn="ctr" rotWithShape="0">
                <a:srgbClr val="00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50899" y="3417303"/>
            <a:ext cx="620105" cy="604602"/>
          </a:xfrm>
          <a:prstGeom prst="rect">
            <a:avLst/>
          </a:prstGeom>
        </p:spPr>
      </p:pic>
    </p:spTree>
    <p:extLst>
      <p:ext uri="{BB962C8B-B14F-4D97-AF65-F5344CB8AC3E}">
        <p14:creationId xmlns:p14="http://schemas.microsoft.com/office/powerpoint/2010/main" val="205476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p:cNvPicPr>
            <a:picLocks noChangeAspect="1"/>
          </p:cNvPicPr>
          <p:nvPr/>
        </p:nvPicPr>
        <p:blipFill>
          <a:blip r:embed="rId3">
            <a:extLst>
              <a:ext uri="{28A0092B-C50C-407E-A947-70E740481C1C}">
                <a14:useLocalDpi xmlns:a14="http://schemas.microsoft.com/office/drawing/2010/main" val="0"/>
              </a:ext>
            </a:extLst>
          </a:blip>
          <a:srcRect l="6355" r="5196"/>
          <a:stretch>
            <a:fillRect/>
          </a:stretch>
        </p:blipFill>
        <p:spPr bwMode="auto">
          <a:xfrm>
            <a:off x="0" y="0"/>
            <a:ext cx="91440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1557338" y="1563688"/>
            <a:ext cx="6034087" cy="2797175"/>
            <a:chOff x="1703162" y="900108"/>
            <a:chExt cx="5829752" cy="2702496"/>
          </a:xfrm>
        </p:grpSpPr>
        <p:pic>
          <p:nvPicPr>
            <p:cNvPr id="58371" name="Picture 9" descr="Adobe_Creative_Cloud_mnemonic_RGB_no_shado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0883" y="900108"/>
              <a:ext cx="1919060" cy="187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dobe_Creative_Cloud_logotype_with_mnemonic_RGB_horizontal.png"/>
            <p:cNvPicPr>
              <a:picLocks noChangeAspect="1"/>
            </p:cNvPicPr>
            <p:nvPr/>
          </p:nvPicPr>
          <p:blipFill>
            <a:blip r:embed="rId5">
              <a:extLst/>
            </a:blip>
            <a:srcRect l="15210"/>
            <a:stretch>
              <a:fillRect/>
            </a:stretch>
          </p:blipFill>
          <p:spPr>
            <a:xfrm>
              <a:off x="1703162" y="2751363"/>
              <a:ext cx="5829752" cy="85124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49258363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normAutofit fontScale="90000"/>
          </a:bodyPr>
          <a:lstStyle/>
          <a:p>
            <a:r>
              <a:rPr lang="en-US" smtClean="0"/>
              <a:t>Creative Cloud for Teams Experience</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720DCA21-1651-4C9D-8489-E38A834240E1}" type="slidenum">
              <a:rPr lang="en-US" sz="800">
                <a:solidFill>
                  <a:srgbClr val="FFFFFF"/>
                </a:solidFill>
              </a:rPr>
              <a:pPr eaLnBrk="1" hangingPunct="1"/>
              <a:t>32</a:t>
            </a:fld>
            <a:endParaRPr lang="en-US" sz="800">
              <a:solidFill>
                <a:srgbClr val="FFFFFF"/>
              </a:solidFill>
            </a:endParaRPr>
          </a:p>
        </p:txBody>
      </p:sp>
      <p:pic>
        <p:nvPicPr>
          <p:cNvPr id="48134"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14750" y="1604759"/>
            <a:ext cx="5024814" cy="36686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a:spLocks noChangeArrowheads="1"/>
          </p:cNvSpPr>
          <p:nvPr/>
        </p:nvSpPr>
        <p:spPr bwMode="auto">
          <a:xfrm>
            <a:off x="431190" y="3093711"/>
            <a:ext cx="32645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sz="2800" dirty="0" smtClean="0">
                <a:solidFill>
                  <a:srgbClr val="FFFFFF"/>
                </a:solidFill>
                <a:latin typeface="Adobe Clean Light" pitchFamily="34" charset="0"/>
              </a:rPr>
              <a:t>Invitation</a:t>
            </a:r>
          </a:p>
        </p:txBody>
      </p:sp>
    </p:spTree>
    <p:extLst>
      <p:ext uri="{BB962C8B-B14F-4D97-AF65-F5344CB8AC3E}">
        <p14:creationId xmlns:p14="http://schemas.microsoft.com/office/powerpoint/2010/main" val="41633781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normAutofit fontScale="90000"/>
          </a:bodyPr>
          <a:lstStyle/>
          <a:p>
            <a:r>
              <a:rPr lang="en-US" smtClean="0"/>
              <a:t>Creative Cloud for Teams Experience</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720DCA21-1651-4C9D-8489-E38A834240E1}" type="slidenum">
              <a:rPr lang="en-US" sz="800">
                <a:solidFill>
                  <a:srgbClr val="FFFFFF"/>
                </a:solidFill>
              </a:rPr>
              <a:pPr eaLnBrk="1" hangingPunct="1"/>
              <a:t>33</a:t>
            </a:fld>
            <a:endParaRPr lang="en-US" sz="800">
              <a:solidFill>
                <a:srgbClr val="FFFFFF"/>
              </a:solidFill>
            </a:endParaRPr>
          </a:p>
        </p:txBody>
      </p:sp>
      <p:pic>
        <p:nvPicPr>
          <p:cNvPr id="48134" name="Picture 6" descr="C:\Users\apacanza\Documents\!!work\2012_10_Marissa_Createnow\retail direct ui screenshots\admin ui.f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323517"/>
            <a:ext cx="5024814" cy="42311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a:spLocks noChangeArrowheads="1"/>
          </p:cNvSpPr>
          <p:nvPr/>
        </p:nvSpPr>
        <p:spPr bwMode="auto">
          <a:xfrm>
            <a:off x="431190" y="3093711"/>
            <a:ext cx="32645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sz="2800" dirty="0" smtClean="0">
                <a:solidFill>
                  <a:srgbClr val="FFFFFF"/>
                </a:solidFill>
                <a:latin typeface="Adobe Clean Light" pitchFamily="34" charset="0"/>
              </a:rPr>
              <a:t>Admin UI</a:t>
            </a:r>
          </a:p>
        </p:txBody>
      </p:sp>
    </p:spTree>
    <p:extLst>
      <p:ext uri="{BB962C8B-B14F-4D97-AF65-F5344CB8AC3E}">
        <p14:creationId xmlns:p14="http://schemas.microsoft.com/office/powerpoint/2010/main" val="35960188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normAutofit fontScale="90000"/>
          </a:bodyPr>
          <a:lstStyle/>
          <a:p>
            <a:r>
              <a:rPr lang="en-US" smtClean="0"/>
              <a:t>Creative Cloud for Teams Experience</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720DCA21-1651-4C9D-8489-E38A834240E1}" type="slidenum">
              <a:rPr lang="en-US" sz="800">
                <a:solidFill>
                  <a:srgbClr val="FFFFFF"/>
                </a:solidFill>
              </a:rPr>
              <a:pPr eaLnBrk="1" hangingPunct="1"/>
              <a:t>34</a:t>
            </a:fld>
            <a:endParaRPr lang="en-US" sz="800">
              <a:solidFill>
                <a:srgbClr val="FFFFFF"/>
              </a:solidFill>
            </a:endParaRPr>
          </a:p>
        </p:txBody>
      </p:sp>
      <p:sp>
        <p:nvSpPr>
          <p:cNvPr id="6" name="TextBox 5"/>
          <p:cNvSpPr txBox="1">
            <a:spLocks noChangeArrowheads="1"/>
          </p:cNvSpPr>
          <p:nvPr/>
        </p:nvSpPr>
        <p:spPr bwMode="auto">
          <a:xfrm>
            <a:off x="431190" y="3093711"/>
            <a:ext cx="32645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sz="2800" dirty="0" smtClean="0">
                <a:solidFill>
                  <a:srgbClr val="FFFFFF"/>
                </a:solidFill>
                <a:latin typeface="Adobe Clean Light" pitchFamily="34" charset="0"/>
              </a:rPr>
              <a:t>Adding More Seats</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10364" y="1100351"/>
            <a:ext cx="5033586" cy="4906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4663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normAutofit fontScale="90000"/>
          </a:bodyPr>
          <a:lstStyle/>
          <a:p>
            <a:r>
              <a:rPr lang="en-US" smtClean="0"/>
              <a:t>Creative Cloud for Teams Experience</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720DCA21-1651-4C9D-8489-E38A834240E1}" type="slidenum">
              <a:rPr lang="en-US" sz="800">
                <a:solidFill>
                  <a:srgbClr val="FFFFFF"/>
                </a:solidFill>
              </a:rPr>
              <a:pPr eaLnBrk="1" hangingPunct="1"/>
              <a:t>35</a:t>
            </a:fld>
            <a:endParaRPr lang="en-US" sz="800">
              <a:solidFill>
                <a:srgbClr val="FFFFFF"/>
              </a:solidFill>
            </a:endParaRPr>
          </a:p>
        </p:txBody>
      </p:sp>
      <p:sp>
        <p:nvSpPr>
          <p:cNvPr id="6" name="TextBox 5"/>
          <p:cNvSpPr txBox="1">
            <a:spLocks noChangeArrowheads="1"/>
          </p:cNvSpPr>
          <p:nvPr/>
        </p:nvSpPr>
        <p:spPr bwMode="auto">
          <a:xfrm>
            <a:off x="431190" y="3093711"/>
            <a:ext cx="32645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r>
              <a:rPr lang="en-US" sz="2800" dirty="0" smtClean="0">
                <a:solidFill>
                  <a:srgbClr val="FFFFFF"/>
                </a:solidFill>
                <a:latin typeface="Adobe Clean Light" pitchFamily="34" charset="0"/>
              </a:rPr>
              <a:t>Removing Seats</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10364" y="1667137"/>
            <a:ext cx="5033586" cy="377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4906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fontScale="90000"/>
          </a:bodyPr>
          <a:lstStyle/>
          <a:p>
            <a:r>
              <a:rPr lang="en-US" dirty="0" smtClean="0"/>
              <a:t>Adobe Creative Cloud </a:t>
            </a:r>
            <a:r>
              <a:rPr lang="en-US" smtClean="0"/>
              <a:t>for teams</a:t>
            </a:r>
            <a:endParaRPr lang="en-US"/>
          </a:p>
        </p:txBody>
      </p:sp>
      <p:grpSp>
        <p:nvGrpSpPr>
          <p:cNvPr id="18" name="Group 17"/>
          <p:cNvGrpSpPr/>
          <p:nvPr/>
        </p:nvGrpSpPr>
        <p:grpSpPr>
          <a:xfrm>
            <a:off x="5920613" y="3515125"/>
            <a:ext cx="1091868" cy="1493853"/>
            <a:chOff x="5920613" y="3515125"/>
            <a:chExt cx="1091868" cy="1493853"/>
          </a:xfrm>
        </p:grpSpPr>
        <p:sp>
          <p:nvSpPr>
            <p:cNvPr id="6" name="Rectangle 3"/>
            <p:cNvSpPr>
              <a:spLocks noChangeArrowheads="1"/>
            </p:cNvSpPr>
            <p:nvPr/>
          </p:nvSpPr>
          <p:spPr bwMode="auto">
            <a:xfrm>
              <a:off x="5920613" y="4362647"/>
              <a:ext cx="10918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sz="1800" dirty="0">
                  <a:solidFill>
                    <a:schemeClr val="bg1"/>
                  </a:solidFill>
                  <a:latin typeface="Adobe Clean Light" charset="0"/>
                </a:rPr>
                <a:t>Share Files</a:t>
              </a:r>
            </a:p>
          </p:txBody>
        </p:sp>
        <p:pic>
          <p:nvPicPr>
            <p:cNvPr id="7" name="Picture 6" descr="Share.png"/>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096278" y="3515125"/>
              <a:ext cx="745109" cy="745162"/>
            </a:xfrm>
            <a:prstGeom prst="rect">
              <a:avLst/>
            </a:prstGeom>
          </p:spPr>
        </p:pic>
      </p:grpSp>
      <p:grpSp>
        <p:nvGrpSpPr>
          <p:cNvPr id="2" name="Group 1"/>
          <p:cNvGrpSpPr/>
          <p:nvPr/>
        </p:nvGrpSpPr>
        <p:grpSpPr>
          <a:xfrm>
            <a:off x="3451719" y="3566548"/>
            <a:ext cx="1089388" cy="1442430"/>
            <a:chOff x="3451719" y="3566548"/>
            <a:chExt cx="1089388" cy="1442430"/>
          </a:xfrm>
        </p:grpSpPr>
        <p:sp>
          <p:nvSpPr>
            <p:cNvPr id="5" name="Rectangle 3"/>
            <p:cNvSpPr>
              <a:spLocks noChangeArrowheads="1"/>
            </p:cNvSpPr>
            <p:nvPr/>
          </p:nvSpPr>
          <p:spPr bwMode="auto">
            <a:xfrm>
              <a:off x="3451719" y="4362647"/>
              <a:ext cx="10893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sz="1800">
                  <a:solidFill>
                    <a:schemeClr val="bg1"/>
                  </a:solidFill>
                  <a:latin typeface="Adobe Clean Light" charset="0"/>
                </a:rPr>
                <a:t>Manage Licenses</a:t>
              </a:r>
            </a:p>
          </p:txBody>
        </p:sp>
        <p:pic>
          <p:nvPicPr>
            <p:cNvPr id="8" name="Picture 7" descr="Chart_Flow.png"/>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660616" y="3566548"/>
              <a:ext cx="693689" cy="693739"/>
            </a:xfrm>
            <a:prstGeom prst="rect">
              <a:avLst/>
            </a:prstGeom>
          </p:spPr>
        </p:pic>
      </p:grpSp>
      <p:grpSp>
        <p:nvGrpSpPr>
          <p:cNvPr id="16" name="Group 15"/>
          <p:cNvGrpSpPr/>
          <p:nvPr/>
        </p:nvGrpSpPr>
        <p:grpSpPr>
          <a:xfrm>
            <a:off x="4668395" y="3566989"/>
            <a:ext cx="1091869" cy="1441973"/>
            <a:chOff x="4668395" y="3566989"/>
            <a:chExt cx="1091869" cy="1441973"/>
          </a:xfrm>
        </p:grpSpPr>
        <p:sp>
          <p:nvSpPr>
            <p:cNvPr id="4" name="Rectangle 3"/>
            <p:cNvSpPr>
              <a:spLocks noChangeArrowheads="1"/>
            </p:cNvSpPr>
            <p:nvPr/>
          </p:nvSpPr>
          <p:spPr bwMode="auto">
            <a:xfrm>
              <a:off x="4668395" y="4362647"/>
              <a:ext cx="1091869" cy="64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sz="1800">
                  <a:solidFill>
                    <a:schemeClr val="bg1"/>
                  </a:solidFill>
                  <a:latin typeface="Adobe Clean Light" charset="0"/>
                </a:rPr>
                <a:t>More Storage</a:t>
              </a:r>
            </a:p>
          </p:txBody>
        </p:sp>
        <p:pic>
          <p:nvPicPr>
            <p:cNvPr id="9" name="Picture 8" descr="Database.png"/>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881082" y="3566989"/>
              <a:ext cx="707468" cy="707519"/>
            </a:xfrm>
            <a:prstGeom prst="rect">
              <a:avLst/>
            </a:prstGeom>
          </p:spPr>
        </p:pic>
        <p:pic>
          <p:nvPicPr>
            <p:cNvPr id="10" name="Picture 17" descr="FirstAid.png"/>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5414767" y="4016299"/>
              <a:ext cx="345496" cy="34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2"/>
          <p:cNvGrpSpPr>
            <a:grpSpLocks/>
          </p:cNvGrpSpPr>
          <p:nvPr/>
        </p:nvGrpSpPr>
        <p:grpSpPr bwMode="auto">
          <a:xfrm>
            <a:off x="891081" y="3600850"/>
            <a:ext cx="898525" cy="1320800"/>
            <a:chOff x="3614738" y="2333625"/>
            <a:chExt cx="1914525" cy="2815937"/>
          </a:xfrm>
        </p:grpSpPr>
        <p:pic>
          <p:nvPicPr>
            <p:cNvPr id="12" name="Picture 11" descr="Adobe_Creative_Cloud_mnemonic_RGB_no_shadow.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45182" y="2333625"/>
              <a:ext cx="1853639" cy="1803959"/>
            </a:xfrm>
            <a:prstGeom prst="rect">
              <a:avLst/>
            </a:prstGeom>
            <a:effectLst>
              <a:outerShdw blurRad="50800" dist="38100" dir="2700000" algn="tl" rotWithShape="0">
                <a:prstClr val="black">
                  <a:alpha val="40000"/>
                </a:prstClr>
              </a:outerShdw>
            </a:effectLst>
          </p:spPr>
        </p:pic>
        <p:sp>
          <p:nvSpPr>
            <p:cNvPr id="13" name="TextBox 48"/>
            <p:cNvSpPr txBox="1">
              <a:spLocks noChangeArrowheads="1"/>
            </p:cNvSpPr>
            <p:nvPr/>
          </p:nvSpPr>
          <p:spPr bwMode="auto">
            <a:xfrm>
              <a:off x="3614738" y="4165600"/>
              <a:ext cx="1914525" cy="98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a:solidFill>
                    <a:schemeClr val="bg1"/>
                  </a:solidFill>
                  <a:latin typeface="Adobe Clean" charset="0"/>
                </a:rPr>
                <a:t>CREATIVE CLOUD</a:t>
              </a:r>
              <a:endParaRPr lang="en-US" sz="1200">
                <a:solidFill>
                  <a:schemeClr val="bg1"/>
                </a:solidFill>
                <a:latin typeface="Adobe Clean" charset="0"/>
              </a:endParaRPr>
            </a:p>
          </p:txBody>
        </p:sp>
      </p:grpSp>
      <p:sp>
        <p:nvSpPr>
          <p:cNvPr id="14" name="Rectangle 13"/>
          <p:cNvSpPr/>
          <p:nvPr/>
        </p:nvSpPr>
        <p:spPr>
          <a:xfrm>
            <a:off x="2220524" y="3824879"/>
            <a:ext cx="978729" cy="646331"/>
          </a:xfrm>
          <a:prstGeom prst="rect">
            <a:avLst/>
          </a:prstGeom>
        </p:spPr>
        <p:txBody>
          <a:bodyPr wrap="none">
            <a:spAutoFit/>
          </a:bodyPr>
          <a:lstStyle/>
          <a:p>
            <a:pPr>
              <a:defRPr/>
            </a:pPr>
            <a:r>
              <a:rPr lang="en-US" sz="3600" dirty="0">
                <a:solidFill>
                  <a:schemeClr val="bg1"/>
                </a:solidFill>
                <a:latin typeface="+mn-lt"/>
              </a:rPr>
              <a:t>Plus</a:t>
            </a:r>
          </a:p>
        </p:txBody>
      </p:sp>
      <p:sp>
        <p:nvSpPr>
          <p:cNvPr id="24" name="Left Bracket 23"/>
          <p:cNvSpPr/>
          <p:nvPr/>
        </p:nvSpPr>
        <p:spPr>
          <a:xfrm rot="5400000">
            <a:off x="4450468" y="-104274"/>
            <a:ext cx="276412" cy="6474259"/>
          </a:xfrm>
          <a:prstGeom prst="leftBracket">
            <a:avLst>
              <a:gd name="adj" fmla="val 120820"/>
            </a:avLst>
          </a:prstGeom>
          <a:ln>
            <a:solidFill>
              <a:schemeClr val="bg1"/>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0" name="Picture 29"/>
          <p:cNvPicPr>
            <a:picLocks noChangeAspect="1"/>
          </p:cNvPicPr>
          <p:nvPr/>
        </p:nvPicPr>
        <p:blipFill>
          <a:blip r:embed="rId8">
            <a:duotone>
              <a:schemeClr val="bg2">
                <a:shade val="45000"/>
                <a:satMod val="135000"/>
              </a:schemeClr>
              <a:prstClr val="white"/>
            </a:duotone>
          </a:blip>
          <a:stretch>
            <a:fillRect/>
          </a:stretch>
        </p:blipFill>
        <p:spPr>
          <a:xfrm>
            <a:off x="3502965" y="2005505"/>
            <a:ext cx="280719" cy="727317"/>
          </a:xfrm>
          <a:prstGeom prst="rect">
            <a:avLst/>
          </a:prstGeom>
        </p:spPr>
      </p:pic>
      <p:pic>
        <p:nvPicPr>
          <p:cNvPr id="31" name="Picture 30"/>
          <p:cNvPicPr>
            <a:picLocks noChangeAspect="1"/>
          </p:cNvPicPr>
          <p:nvPr/>
        </p:nvPicPr>
        <p:blipFill>
          <a:blip r:embed="rId8">
            <a:duotone>
              <a:schemeClr val="bg2">
                <a:shade val="45000"/>
                <a:satMod val="135000"/>
              </a:schemeClr>
              <a:prstClr val="white"/>
            </a:duotone>
          </a:blip>
          <a:stretch>
            <a:fillRect/>
          </a:stretch>
        </p:blipFill>
        <p:spPr>
          <a:xfrm>
            <a:off x="3796014" y="2005505"/>
            <a:ext cx="280719" cy="727317"/>
          </a:xfrm>
          <a:prstGeom prst="rect">
            <a:avLst/>
          </a:prstGeom>
        </p:spPr>
      </p:pic>
      <p:pic>
        <p:nvPicPr>
          <p:cNvPr id="32" name="Picture 31"/>
          <p:cNvPicPr>
            <a:picLocks noChangeAspect="1"/>
          </p:cNvPicPr>
          <p:nvPr/>
        </p:nvPicPr>
        <p:blipFill>
          <a:blip r:embed="rId8">
            <a:duotone>
              <a:schemeClr val="bg2">
                <a:shade val="45000"/>
                <a:satMod val="135000"/>
              </a:schemeClr>
              <a:prstClr val="white"/>
            </a:duotone>
          </a:blip>
          <a:stretch>
            <a:fillRect/>
          </a:stretch>
        </p:blipFill>
        <p:spPr>
          <a:xfrm>
            <a:off x="4076733" y="2005505"/>
            <a:ext cx="280719" cy="727317"/>
          </a:xfrm>
          <a:prstGeom prst="rect">
            <a:avLst/>
          </a:prstGeom>
        </p:spPr>
      </p:pic>
      <p:pic>
        <p:nvPicPr>
          <p:cNvPr id="33" name="Picture 32"/>
          <p:cNvPicPr>
            <a:picLocks noChangeAspect="1"/>
          </p:cNvPicPr>
          <p:nvPr/>
        </p:nvPicPr>
        <p:blipFill>
          <a:blip r:embed="rId8">
            <a:duotone>
              <a:schemeClr val="bg2">
                <a:shade val="45000"/>
                <a:satMod val="135000"/>
              </a:schemeClr>
              <a:prstClr val="white"/>
            </a:duotone>
          </a:blip>
          <a:stretch>
            <a:fillRect/>
          </a:stretch>
        </p:blipFill>
        <p:spPr>
          <a:xfrm>
            <a:off x="4357452" y="2005505"/>
            <a:ext cx="280719" cy="727317"/>
          </a:xfrm>
          <a:prstGeom prst="rect">
            <a:avLst/>
          </a:prstGeom>
        </p:spPr>
      </p:pic>
      <p:pic>
        <p:nvPicPr>
          <p:cNvPr id="34" name="Picture 33"/>
          <p:cNvPicPr>
            <a:picLocks noChangeAspect="1"/>
          </p:cNvPicPr>
          <p:nvPr/>
        </p:nvPicPr>
        <p:blipFill>
          <a:blip r:embed="rId8">
            <a:duotone>
              <a:schemeClr val="bg2">
                <a:shade val="45000"/>
                <a:satMod val="135000"/>
              </a:schemeClr>
              <a:prstClr val="white"/>
            </a:duotone>
          </a:blip>
          <a:stretch>
            <a:fillRect/>
          </a:stretch>
        </p:blipFill>
        <p:spPr>
          <a:xfrm>
            <a:off x="4638171" y="2005505"/>
            <a:ext cx="280719" cy="727317"/>
          </a:xfrm>
          <a:prstGeom prst="rect">
            <a:avLst/>
          </a:prstGeom>
        </p:spPr>
      </p:pic>
      <p:pic>
        <p:nvPicPr>
          <p:cNvPr id="35" name="Picture 34"/>
          <p:cNvPicPr>
            <a:picLocks noChangeAspect="1"/>
          </p:cNvPicPr>
          <p:nvPr/>
        </p:nvPicPr>
        <p:blipFill>
          <a:blip r:embed="rId8">
            <a:duotone>
              <a:schemeClr val="bg2">
                <a:shade val="45000"/>
                <a:satMod val="135000"/>
              </a:schemeClr>
              <a:prstClr val="white"/>
            </a:duotone>
          </a:blip>
          <a:stretch>
            <a:fillRect/>
          </a:stretch>
        </p:blipFill>
        <p:spPr>
          <a:xfrm>
            <a:off x="4918890" y="2005505"/>
            <a:ext cx="280719" cy="727317"/>
          </a:xfrm>
          <a:prstGeom prst="rect">
            <a:avLst/>
          </a:prstGeom>
        </p:spPr>
      </p:pic>
      <p:pic>
        <p:nvPicPr>
          <p:cNvPr id="28" name="Picture 27"/>
          <p:cNvPicPr>
            <a:picLocks noChangeAspect="1"/>
          </p:cNvPicPr>
          <p:nvPr/>
        </p:nvPicPr>
        <p:blipFill>
          <a:blip r:embed="rId8">
            <a:duotone>
              <a:schemeClr val="bg2">
                <a:shade val="45000"/>
                <a:satMod val="135000"/>
              </a:schemeClr>
              <a:prstClr val="white"/>
            </a:duotone>
          </a:blip>
          <a:stretch>
            <a:fillRect/>
          </a:stretch>
        </p:blipFill>
        <p:spPr>
          <a:xfrm>
            <a:off x="5199609" y="2005505"/>
            <a:ext cx="280719" cy="727317"/>
          </a:xfrm>
          <a:prstGeom prst="rect">
            <a:avLst/>
          </a:prstGeom>
        </p:spPr>
      </p:pic>
      <p:sp>
        <p:nvSpPr>
          <p:cNvPr id="29" name="Rectangle 3"/>
          <p:cNvSpPr>
            <a:spLocks noChangeArrowheads="1"/>
          </p:cNvSpPr>
          <p:nvPr/>
        </p:nvSpPr>
        <p:spPr bwMode="auto">
          <a:xfrm>
            <a:off x="3502965" y="1747232"/>
            <a:ext cx="2031452" cy="1200329"/>
          </a:xfrm>
          <a:prstGeom prst="rect">
            <a:avLst/>
          </a:prstGeom>
          <a:noFill/>
          <a:ln w="9525">
            <a:noFill/>
            <a:miter lim="800000"/>
            <a:headEnd/>
            <a:tailEnd/>
          </a:ln>
        </p:spPr>
        <p:txBody>
          <a:bodyPr wrap="square">
            <a:spAutoFit/>
          </a:bodyPr>
          <a:lstStyle/>
          <a:p>
            <a:pPr algn="ctr">
              <a:spcBef>
                <a:spcPts val="600"/>
              </a:spcBef>
              <a:defRPr/>
            </a:pPr>
            <a:endParaRPr lang="en-US" sz="7200" b="1" dirty="0">
              <a:solidFill>
                <a:srgbClr val="000000"/>
              </a:solidFill>
              <a:latin typeface="+mn-lt"/>
              <a:cs typeface="Adobe Clean Light"/>
            </a:endParaRPr>
          </a:p>
        </p:txBody>
      </p:sp>
      <p:grpSp>
        <p:nvGrpSpPr>
          <p:cNvPr id="26" name="Group 25"/>
          <p:cNvGrpSpPr/>
          <p:nvPr/>
        </p:nvGrpSpPr>
        <p:grpSpPr>
          <a:xfrm>
            <a:off x="-3666103" y="0"/>
            <a:ext cx="3189099" cy="6858000"/>
            <a:chOff x="-3666103" y="0"/>
            <a:chExt cx="3189099" cy="6858000"/>
          </a:xfrm>
        </p:grpSpPr>
        <p:sp>
          <p:nvSpPr>
            <p:cNvPr id="36" name="Rectangle 35"/>
            <p:cNvSpPr/>
            <p:nvPr/>
          </p:nvSpPr>
          <p:spPr>
            <a:xfrm>
              <a:off x="-3665750" y="0"/>
              <a:ext cx="3188746" cy="6858000"/>
            </a:xfrm>
            <a:prstGeom prst="rect">
              <a:avLst/>
            </a:prstGeom>
            <a:solidFill>
              <a:schemeClr val="bg1">
                <a:lumMod val="5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dirty="0">
                  <a:solidFill>
                    <a:srgbClr val="000000"/>
                  </a:solidFill>
                  <a:latin typeface="Adobe Clean Light"/>
                  <a:cs typeface="Adobe Clean Light"/>
                </a:rPr>
                <a:t>The organizations you work with need to easily manage and scale their software investment, leverage centralized purchasing and use license management tools to assign, add or redeploy seats. They also need to share a larger set of files and collaborate with colleagues inside and outside their organizations.</a:t>
              </a:r>
            </a:p>
            <a:p>
              <a:pPr>
                <a:defRPr/>
              </a:pPr>
              <a:endParaRPr lang="en-US" dirty="0">
                <a:solidFill>
                  <a:srgbClr val="000000"/>
                </a:solidFill>
                <a:latin typeface="Adobe Clean Light"/>
                <a:cs typeface="Adobe Clean Light"/>
              </a:endParaRPr>
            </a:p>
            <a:p>
              <a:pPr>
                <a:defRPr/>
              </a:pPr>
              <a:r>
                <a:rPr lang="en-US" b="1" dirty="0">
                  <a:solidFill>
                    <a:srgbClr val="000000"/>
                  </a:solidFill>
                  <a:cs typeface="Adobe Clean Light"/>
                </a:rPr>
                <a:t>Now you have a solution to offer your customers that truly meets these important needs. </a:t>
              </a:r>
            </a:p>
            <a:p>
              <a:pPr>
                <a:defRPr/>
              </a:pPr>
              <a:endParaRPr lang="en-US" dirty="0">
                <a:solidFill>
                  <a:srgbClr val="000000"/>
                </a:solidFill>
                <a:latin typeface="Adobe Clean Light"/>
                <a:cs typeface="Adobe Clean Light"/>
              </a:endParaRPr>
            </a:p>
            <a:p>
              <a:pPr>
                <a:defRPr/>
              </a:pPr>
              <a:r>
                <a:rPr lang="en-US" dirty="0">
                  <a:solidFill>
                    <a:srgbClr val="000000"/>
                  </a:solidFill>
                  <a:latin typeface="Adobe Clean Light"/>
                  <a:cs typeface="Adobe Clean Light"/>
                </a:rPr>
                <a:t>It is called Creative Cloud for teams.</a:t>
              </a:r>
            </a:p>
            <a:p>
              <a:pPr eaLnBrk="0" hangingPunct="0">
                <a:spcBef>
                  <a:spcPct val="30000"/>
                </a:spcBef>
                <a:defRPr/>
              </a:pPr>
              <a:r>
                <a:rPr lang="en-US" dirty="0" smtClean="0">
                  <a:solidFill>
                    <a:schemeClr val="tx1"/>
                  </a:solidFill>
                  <a:latin typeface="Adobe Clean Light"/>
                  <a:cs typeface="Adobe Clean Light"/>
                </a:rPr>
                <a:t>: </a:t>
              </a:r>
              <a:endParaRPr lang="en-US" dirty="0">
                <a:solidFill>
                  <a:schemeClr val="tx1"/>
                </a:solidFill>
                <a:latin typeface="Adobe Clean Light"/>
                <a:cs typeface="Adobe Clean Light"/>
              </a:endParaRPr>
            </a:p>
          </p:txBody>
        </p:sp>
        <p:sp>
          <p:nvSpPr>
            <p:cNvPr id="37" name="Rectangle 36"/>
            <p:cNvSpPr/>
            <p:nvPr/>
          </p:nvSpPr>
          <p:spPr>
            <a:xfrm>
              <a:off x="-3666103" y="123530"/>
              <a:ext cx="1846196" cy="369332"/>
            </a:xfrm>
            <a:prstGeom prst="rect">
              <a:avLst/>
            </a:prstGeom>
          </p:spPr>
          <p:txBody>
            <a:bodyPr wrap="none">
              <a:spAutoFit/>
            </a:bodyPr>
            <a:lstStyle/>
            <a:p>
              <a:r>
                <a:rPr lang="en-US" b="1" dirty="0" smtClean="0">
                  <a:latin typeface="+mn-lt"/>
                  <a:cs typeface="Adobe Clean Light"/>
                </a:rPr>
                <a:t>Presenter Notes:</a:t>
              </a:r>
              <a:endParaRPr lang="en-US" b="1" dirty="0">
                <a:latin typeface="+mn-lt"/>
              </a:endParaRPr>
            </a:p>
          </p:txBody>
        </p:sp>
      </p:grpSp>
      <p:grpSp>
        <p:nvGrpSpPr>
          <p:cNvPr id="19" name="Group 18"/>
          <p:cNvGrpSpPr/>
          <p:nvPr/>
        </p:nvGrpSpPr>
        <p:grpSpPr>
          <a:xfrm>
            <a:off x="7172050" y="3489129"/>
            <a:ext cx="1091868" cy="1509606"/>
            <a:chOff x="7172050" y="3489129"/>
            <a:chExt cx="1091868" cy="1509606"/>
          </a:xfrm>
        </p:grpSpPr>
        <p:sp>
          <p:nvSpPr>
            <p:cNvPr id="48" name="Rectangle 3"/>
            <p:cNvSpPr>
              <a:spLocks noChangeArrowheads="1"/>
            </p:cNvSpPr>
            <p:nvPr/>
          </p:nvSpPr>
          <p:spPr bwMode="auto">
            <a:xfrm>
              <a:off x="7172050" y="4352404"/>
              <a:ext cx="10918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sz="1800" dirty="0" smtClean="0">
                  <a:solidFill>
                    <a:schemeClr val="bg1"/>
                  </a:solidFill>
                  <a:latin typeface="Adobe Clean Light" charset="0"/>
                </a:rPr>
                <a:t>Expert</a:t>
              </a:r>
              <a:r>
                <a:rPr lang="en-US" dirty="0">
                  <a:solidFill>
                    <a:schemeClr val="bg1"/>
                  </a:solidFill>
                  <a:latin typeface="Adobe Clean Light" charset="0"/>
                </a:rPr>
                <a:t> </a:t>
              </a:r>
              <a:r>
                <a:rPr lang="en-US" dirty="0" smtClean="0">
                  <a:solidFill>
                    <a:schemeClr val="bg1"/>
                  </a:solidFill>
                  <a:latin typeface="Adobe Clean Light" charset="0"/>
                </a:rPr>
                <a:t>Support</a:t>
              </a:r>
              <a:endParaRPr lang="en-US" sz="1800" dirty="0" smtClean="0">
                <a:solidFill>
                  <a:schemeClr val="bg1"/>
                </a:solidFill>
                <a:latin typeface="Adobe Clean Light" charset="0"/>
              </a:endParaRPr>
            </a:p>
          </p:txBody>
        </p:sp>
        <p:pic>
          <p:nvPicPr>
            <p:cNvPr id="15" name="Picture 14" descr="noun_project_5163.png"/>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353060" y="3489129"/>
              <a:ext cx="742445" cy="765407"/>
            </a:xfrm>
            <a:prstGeom prst="rect">
              <a:avLst/>
            </a:prstGeom>
          </p:spPr>
        </p:pic>
      </p:grpSp>
    </p:spTree>
    <p:extLst>
      <p:ext uri="{BB962C8B-B14F-4D97-AF65-F5344CB8AC3E}">
        <p14:creationId xmlns:p14="http://schemas.microsoft.com/office/powerpoint/2010/main" val="214753390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4"/>
                                        </p:tgtEl>
                                      </p:cBhvr>
                                    </p:animEffect>
                                    <p:set>
                                      <p:cBhvr>
                                        <p:cTn id="16" dur="1" fill="hold">
                                          <p:stCondLst>
                                            <p:cond delay="499"/>
                                          </p:stCondLst>
                                        </p:cTn>
                                        <p:tgtEl>
                                          <p:spTgt spid="3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652000" y="3302000"/>
            <a:ext cx="184666" cy="369332"/>
          </a:xfrm>
          <a:prstGeom prst="rect">
            <a:avLst/>
          </a:prstGeom>
          <a:noFill/>
        </p:spPr>
        <p:txBody>
          <a:bodyPr wrap="none" rtlCol="0">
            <a:spAutoFit/>
          </a:bodyPr>
          <a:lstStyle/>
          <a:p>
            <a:endParaRPr lang="en-US" dirty="0">
              <a:solidFill>
                <a:srgbClr val="000000"/>
              </a:solidFill>
            </a:endParaRPr>
          </a:p>
        </p:txBody>
      </p:sp>
      <p:sp>
        <p:nvSpPr>
          <p:cNvPr id="12" name="TextBox 11"/>
          <p:cNvSpPr txBox="1"/>
          <p:nvPr/>
        </p:nvSpPr>
        <p:spPr>
          <a:xfrm>
            <a:off x="10287000" y="5348111"/>
            <a:ext cx="184666" cy="369332"/>
          </a:xfrm>
          <a:prstGeom prst="rect">
            <a:avLst/>
          </a:prstGeom>
          <a:noFill/>
        </p:spPr>
        <p:txBody>
          <a:bodyPr wrap="none" rtlCol="0">
            <a:spAutoFit/>
          </a:bodyPr>
          <a:lstStyle/>
          <a:p>
            <a:endParaRPr lang="en-US">
              <a:solidFill>
                <a:srgbClr val="000000"/>
              </a:solidFill>
            </a:endParaRPr>
          </a:p>
        </p:txBody>
      </p:sp>
      <p:grpSp>
        <p:nvGrpSpPr>
          <p:cNvPr id="6" name="Group 5"/>
          <p:cNvGrpSpPr/>
          <p:nvPr/>
        </p:nvGrpSpPr>
        <p:grpSpPr>
          <a:xfrm>
            <a:off x="6892119" y="378176"/>
            <a:ext cx="1538111" cy="1467555"/>
            <a:chOff x="6770511" y="378176"/>
            <a:chExt cx="1538111" cy="1467555"/>
          </a:xfrm>
        </p:grpSpPr>
        <p:sp>
          <p:nvSpPr>
            <p:cNvPr id="15" name="Oval 14"/>
            <p:cNvSpPr/>
            <p:nvPr/>
          </p:nvSpPr>
          <p:spPr>
            <a:xfrm>
              <a:off x="6928151" y="522112"/>
              <a:ext cx="1239361" cy="1182509"/>
            </a:xfrm>
            <a:prstGeom prst="ellipse">
              <a:avLst/>
            </a:prstGeom>
            <a:solidFill>
              <a:srgbClr val="404040"/>
            </a:solidFill>
            <a:ln w="1016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dobe Clean"/>
              </a:endParaRPr>
            </a:p>
          </p:txBody>
        </p:sp>
        <p:sp>
          <p:nvSpPr>
            <p:cNvPr id="13" name="Oval 12"/>
            <p:cNvSpPr/>
            <p:nvPr/>
          </p:nvSpPr>
          <p:spPr>
            <a:xfrm>
              <a:off x="6770511" y="378176"/>
              <a:ext cx="1538111" cy="1467555"/>
            </a:xfrm>
            <a:prstGeom prst="ellipse">
              <a:avLst/>
            </a:prstGeom>
            <a:noFill/>
            <a:ln w="101600">
              <a:gradFill flip="none" rotWithShape="1">
                <a:gsLst>
                  <a:gs pos="0">
                    <a:schemeClr val="bg1">
                      <a:lumMod val="50000"/>
                    </a:schemeClr>
                  </a:gs>
                  <a:gs pos="100000">
                    <a:schemeClr val="bg1">
                      <a:lumMod val="50000"/>
                    </a:schemeClr>
                  </a:gs>
                  <a:gs pos="36000">
                    <a:schemeClr val="bg1"/>
                  </a:gs>
                  <a:gs pos="68000">
                    <a:schemeClr val="bg1"/>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dobe Clean"/>
              </a:endParaRPr>
            </a:p>
          </p:txBody>
        </p:sp>
      </p:grpSp>
      <p:grpSp>
        <p:nvGrpSpPr>
          <p:cNvPr id="16" name="Group 15"/>
          <p:cNvGrpSpPr/>
          <p:nvPr/>
        </p:nvGrpSpPr>
        <p:grpSpPr>
          <a:xfrm>
            <a:off x="4490408" y="375353"/>
            <a:ext cx="1538111" cy="1467555"/>
            <a:chOff x="6770511" y="378176"/>
            <a:chExt cx="1538111" cy="1467555"/>
          </a:xfrm>
        </p:grpSpPr>
        <p:sp>
          <p:nvSpPr>
            <p:cNvPr id="17" name="Oval 16"/>
            <p:cNvSpPr/>
            <p:nvPr/>
          </p:nvSpPr>
          <p:spPr>
            <a:xfrm>
              <a:off x="6928151" y="522112"/>
              <a:ext cx="1239361" cy="1182509"/>
            </a:xfrm>
            <a:prstGeom prst="ellipse">
              <a:avLst/>
            </a:prstGeom>
            <a:solidFill>
              <a:schemeClr val="tx1">
                <a:lumMod val="75000"/>
                <a:lumOff val="25000"/>
              </a:schemeClr>
            </a:solidFill>
            <a:ln w="1016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dobe Clean"/>
              </a:endParaRPr>
            </a:p>
          </p:txBody>
        </p:sp>
        <p:sp>
          <p:nvSpPr>
            <p:cNvPr id="18" name="Oval 17"/>
            <p:cNvSpPr/>
            <p:nvPr/>
          </p:nvSpPr>
          <p:spPr>
            <a:xfrm>
              <a:off x="6770511" y="378176"/>
              <a:ext cx="1538111" cy="1467555"/>
            </a:xfrm>
            <a:prstGeom prst="ellipse">
              <a:avLst/>
            </a:prstGeom>
            <a:noFill/>
            <a:ln w="101600">
              <a:gradFill flip="none" rotWithShape="1">
                <a:gsLst>
                  <a:gs pos="0">
                    <a:schemeClr val="bg1">
                      <a:lumMod val="50000"/>
                    </a:schemeClr>
                  </a:gs>
                  <a:gs pos="100000">
                    <a:schemeClr val="bg1">
                      <a:lumMod val="50000"/>
                    </a:schemeClr>
                  </a:gs>
                  <a:gs pos="36000">
                    <a:schemeClr val="bg1"/>
                  </a:gs>
                  <a:gs pos="68000">
                    <a:schemeClr val="bg1"/>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dobe Clean"/>
              </a:endParaRPr>
            </a:p>
          </p:txBody>
        </p:sp>
      </p:grpSp>
      <p:graphicFrame>
        <p:nvGraphicFramePr>
          <p:cNvPr id="5" name="Table 4"/>
          <p:cNvGraphicFramePr>
            <a:graphicFrameLocks noGrp="1"/>
          </p:cNvGraphicFramePr>
          <p:nvPr>
            <p:extLst>
              <p:ext uri="{D42A27DB-BD31-4B8C-83A1-F6EECF244321}">
                <p14:modId xmlns:p14="http://schemas.microsoft.com/office/powerpoint/2010/main" val="1658492365"/>
              </p:ext>
            </p:extLst>
          </p:nvPr>
        </p:nvGraphicFramePr>
        <p:xfrm>
          <a:off x="446164" y="631370"/>
          <a:ext cx="8391322" cy="5826396"/>
        </p:xfrm>
        <a:graphic>
          <a:graphicData uri="http://schemas.openxmlformats.org/drawingml/2006/table">
            <a:tbl>
              <a:tblPr firstRow="1" bandRow="1">
                <a:tableStyleId>{073A0DAA-6AF3-43AB-8588-CEC1D06C72B9}</a:tableStyleId>
              </a:tblPr>
              <a:tblGrid>
                <a:gridCol w="3586522"/>
                <a:gridCol w="2413786"/>
                <a:gridCol w="2391014"/>
              </a:tblGrid>
              <a:tr h="2327485">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r>
                        <a:rPr lang="en-US" sz="4400" b="1" i="0" baseline="30000" dirty="0" smtClean="0">
                          <a:solidFill>
                            <a:srgbClr val="FFFFFF"/>
                          </a:solidFill>
                          <a:latin typeface="Adobe Clean Light"/>
                          <a:cs typeface="Adobe Clean Light"/>
                        </a:rPr>
                        <a:t>€</a:t>
                      </a:r>
                      <a:r>
                        <a:rPr lang="en-US" sz="4400" b="1" i="0" baseline="0" dirty="0" smtClean="0">
                          <a:solidFill>
                            <a:srgbClr val="FFFFFF"/>
                          </a:solidFill>
                          <a:latin typeface="Adobe Clean Light"/>
                          <a:cs typeface="Adobe Clean Light"/>
                        </a:rPr>
                        <a:t>4</a:t>
                      </a:r>
                      <a:r>
                        <a:rPr lang="en-US" sz="4400" b="1" i="0" dirty="0" smtClean="0">
                          <a:solidFill>
                            <a:srgbClr val="FFFFFF"/>
                          </a:solidFill>
                          <a:latin typeface="Adobe Clean Light"/>
                          <a:cs typeface="Adobe Clean Light"/>
                        </a:rPr>
                        <a:t>9</a:t>
                      </a:r>
                      <a:r>
                        <a:rPr lang="en-US" sz="4400" b="1" i="0" baseline="30000" dirty="0" smtClean="0">
                          <a:solidFill>
                            <a:srgbClr val="FFFFFF"/>
                          </a:solidFill>
                          <a:latin typeface="Adobe Clean Light"/>
                          <a:cs typeface="Adobe Clean Light"/>
                        </a:rPr>
                        <a:t>99</a:t>
                      </a:r>
                    </a:p>
                    <a:p>
                      <a:pPr algn="ctr"/>
                      <a:endParaRPr lang="en-US" sz="1400" b="0" baseline="30000" dirty="0" smtClean="0">
                        <a:latin typeface="Adobe Clean Light"/>
                        <a:cs typeface="Adobe Clean Light"/>
                      </a:endParaRPr>
                    </a:p>
                    <a:p>
                      <a:pPr algn="ctr"/>
                      <a:endParaRPr kumimoji="0" lang="en-US" sz="1600" b="0" i="0" u="none" strike="noStrike" kern="1200" cap="none" spc="0" normalizeH="0" baseline="30000" noProof="0" dirty="0" smtClean="0">
                        <a:ln>
                          <a:noFill/>
                        </a:ln>
                        <a:solidFill>
                          <a:schemeClr val="tx1">
                            <a:lumMod val="50000"/>
                            <a:lumOff val="50000"/>
                          </a:schemeClr>
                        </a:solidFill>
                        <a:effectLst/>
                        <a:uLnTx/>
                        <a:uFillTx/>
                        <a:latin typeface="Adobe Clean Light"/>
                        <a:ea typeface="+mn-ea"/>
                        <a:cs typeface="Adobe Clean Light"/>
                      </a:endParaRPr>
                    </a:p>
                    <a:p>
                      <a:pPr algn="ctr"/>
                      <a:endParaRPr kumimoji="0" lang="en-US" sz="1600" b="0" i="0" u="none" strike="noStrike" kern="1200" cap="none" spc="0" normalizeH="0" baseline="30000" noProof="0" dirty="0" smtClean="0">
                        <a:ln>
                          <a:noFill/>
                        </a:ln>
                        <a:solidFill>
                          <a:schemeClr val="tx1">
                            <a:lumMod val="50000"/>
                            <a:lumOff val="50000"/>
                          </a:schemeClr>
                        </a:solidFill>
                        <a:effectLst/>
                        <a:uLnTx/>
                        <a:uFillTx/>
                        <a:latin typeface="Adobe Clean Light"/>
                        <a:ea typeface="+mn-ea"/>
                        <a:cs typeface="Adobe Clean Light"/>
                      </a:endParaRPr>
                    </a:p>
                    <a:p>
                      <a:pPr algn="ctr"/>
                      <a:endParaRPr kumimoji="0" lang="en-US" sz="2000" b="1" i="0" u="none" strike="noStrike" kern="1200" cap="none" spc="0" normalizeH="0" baseline="0" noProof="0" dirty="0" smtClean="0">
                        <a:ln>
                          <a:noFill/>
                        </a:ln>
                        <a:solidFill>
                          <a:schemeClr val="bg1"/>
                        </a:solidFill>
                        <a:effectLst/>
                        <a:uLnTx/>
                        <a:uFillTx/>
                        <a:latin typeface="Adobe Clean Light"/>
                        <a:ea typeface="+mn-ea"/>
                        <a:cs typeface="Adobe Clean Light"/>
                      </a:endParaRPr>
                    </a:p>
                    <a:p>
                      <a:pPr algn="ctr"/>
                      <a:r>
                        <a:rPr kumimoji="0" lang="en-US" sz="2000" b="1" i="0" u="none" strike="noStrike" kern="1200" cap="none" spc="0" normalizeH="0" baseline="0" noProof="0" dirty="0" smtClean="0">
                          <a:ln>
                            <a:noFill/>
                          </a:ln>
                          <a:solidFill>
                            <a:schemeClr val="bg1"/>
                          </a:solidFill>
                          <a:effectLst/>
                          <a:uLnTx/>
                          <a:uFillTx/>
                          <a:latin typeface="Adobe Clean Light"/>
                          <a:ea typeface="+mn-ea"/>
                          <a:cs typeface="Adobe Clean Light"/>
                        </a:rPr>
                        <a:t>Creative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bg1"/>
                          </a:solidFill>
                          <a:effectLst/>
                          <a:uLnTx/>
                          <a:uFillTx/>
                          <a:latin typeface="Adobe Clean Light"/>
                          <a:ea typeface="+mn-ea"/>
                          <a:cs typeface="Adobe Clean Light"/>
                        </a:rPr>
                        <a:t>for Individuals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r>
                        <a:rPr lang="en-US" sz="4400" b="0" i="0" baseline="30000" dirty="0" smtClean="0">
                          <a:solidFill>
                            <a:schemeClr val="bg1"/>
                          </a:solidFill>
                          <a:latin typeface="Adobe Clean Light"/>
                          <a:cs typeface="Adobe Clean Light"/>
                        </a:rPr>
                        <a:t>€</a:t>
                      </a:r>
                      <a:r>
                        <a:rPr lang="en-US" sz="4400" b="0" i="0" baseline="0" dirty="0" smtClean="0">
                          <a:solidFill>
                            <a:schemeClr val="bg1"/>
                          </a:solidFill>
                          <a:latin typeface="Adobe Clean Light"/>
                          <a:cs typeface="Adobe Clean Light"/>
                        </a:rPr>
                        <a:t>6</a:t>
                      </a:r>
                      <a:r>
                        <a:rPr lang="en-US" sz="4400" b="0" i="0" dirty="0" smtClean="0">
                          <a:solidFill>
                            <a:schemeClr val="bg1"/>
                          </a:solidFill>
                          <a:latin typeface="Adobe Clean Light"/>
                          <a:cs typeface="Adobe Clean Light"/>
                        </a:rPr>
                        <a:t>9</a:t>
                      </a:r>
                      <a:r>
                        <a:rPr lang="en-US" sz="4400" b="0" i="0" baseline="30000" dirty="0" smtClean="0">
                          <a:solidFill>
                            <a:schemeClr val="bg1"/>
                          </a:solidFill>
                          <a:latin typeface="Adobe Clean Light"/>
                          <a:cs typeface="Adobe Clean Light"/>
                        </a:rPr>
                        <a:t>99</a:t>
                      </a:r>
                    </a:p>
                    <a:p>
                      <a:pPr algn="ctr"/>
                      <a:endParaRPr kumimoji="0" lang="en-US" sz="4800" b="0" i="0" u="none" strike="noStrike" kern="1200" cap="none" spc="0" normalizeH="0" baseline="30000" noProof="0" dirty="0" smtClean="0">
                        <a:ln>
                          <a:noFill/>
                        </a:ln>
                        <a:solidFill>
                          <a:prstClr val="white"/>
                        </a:solidFill>
                        <a:effectLst/>
                        <a:uLnTx/>
                        <a:uFillTx/>
                        <a:latin typeface="Adobe Clean Light"/>
                        <a:ea typeface="+mn-ea"/>
                        <a:cs typeface="Adobe Clean Light"/>
                      </a:endParaRPr>
                    </a:p>
                    <a:p>
                      <a:pPr algn="ctr"/>
                      <a:endParaRPr kumimoji="0" lang="en-US" sz="2000" b="1" i="0" u="none" strike="noStrike" kern="1200" cap="none" spc="0" normalizeH="0" baseline="0" noProof="0" dirty="0" smtClean="0">
                        <a:ln>
                          <a:noFill/>
                        </a:ln>
                        <a:solidFill>
                          <a:prstClr val="white"/>
                        </a:solidFill>
                        <a:effectLst/>
                        <a:uLnTx/>
                        <a:uFillTx/>
                        <a:latin typeface="Adobe Clean Light"/>
                        <a:ea typeface="+mn-ea"/>
                        <a:cs typeface="Adobe Clean Light"/>
                      </a:endParaRPr>
                    </a:p>
                    <a:p>
                      <a:pPr algn="ctr"/>
                      <a:r>
                        <a:rPr kumimoji="0" lang="en-US" sz="2000" b="1" i="0" u="none" strike="noStrike" kern="1200" cap="none" spc="0" normalizeH="0" baseline="0" noProof="0" dirty="0" smtClean="0">
                          <a:ln>
                            <a:noFill/>
                          </a:ln>
                          <a:solidFill>
                            <a:prstClr val="white"/>
                          </a:solidFill>
                          <a:effectLst/>
                          <a:uLnTx/>
                          <a:uFillTx/>
                          <a:latin typeface="Adobe Clean Light"/>
                          <a:ea typeface="+mn-ea"/>
                          <a:cs typeface="Adobe Clean Light"/>
                        </a:rPr>
                        <a:t>Creative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dobe Clean Light"/>
                          <a:ea typeface="+mn-ea"/>
                          <a:cs typeface="Adobe Clean Light"/>
                        </a:rPr>
                        <a:t>For Teams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prstClr val="white"/>
                        </a:solidFill>
                        <a:effectLst/>
                        <a:uLnTx/>
                        <a:uFillTx/>
                        <a:latin typeface="Adobe Clean Light"/>
                        <a:ea typeface="+mn-ea"/>
                        <a:cs typeface="Adobe Clean Ligh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r>
              <a:tr h="358452">
                <a:tc gridSpan="3">
                  <a:txBody>
                    <a:bodyPr/>
                    <a:lstStyle/>
                    <a:p>
                      <a:pPr algn="l"/>
                      <a:r>
                        <a:rPr lang="en-US" sz="1400" b="1" dirty="0" smtClean="0">
                          <a:solidFill>
                            <a:schemeClr val="bg1"/>
                          </a:solidFill>
                        </a:rPr>
                        <a:t>FEATURES</a:t>
                      </a:r>
                      <a:endParaRPr lang="en-US" sz="1400" b="1"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hMerge="1">
                  <a:txBody>
                    <a:bodyPr/>
                    <a:lstStyle/>
                    <a:p>
                      <a:endParaRPr lang="en-US" sz="1400" dirty="0"/>
                    </a:p>
                  </a:txBody>
                  <a:tcPr>
                    <a:solidFill>
                      <a:schemeClr val="tx1">
                        <a:lumMod val="75000"/>
                        <a:lumOff val="25000"/>
                      </a:schemeClr>
                    </a:solidFill>
                  </a:tcPr>
                </a:tc>
                <a:tc hMerge="1">
                  <a:txBody>
                    <a:bodyPr/>
                    <a:lstStyle/>
                    <a:p>
                      <a:endParaRPr lang="en-US" sz="1400" dirty="0"/>
                    </a:p>
                  </a:txBody>
                  <a:tcPr>
                    <a:solidFill>
                      <a:schemeClr val="tx1">
                        <a:lumMod val="75000"/>
                        <a:lumOff val="25000"/>
                      </a:schemeClr>
                    </a:solidFill>
                  </a:tcPr>
                </a:tc>
              </a:tr>
              <a:tr h="383004">
                <a:tc>
                  <a:txBody>
                    <a:bodyPr/>
                    <a:lstStyle/>
                    <a:p>
                      <a:pPr algn="l"/>
                      <a:r>
                        <a:rPr lang="en-US" sz="1200" dirty="0" smtClean="0">
                          <a:solidFill>
                            <a:schemeClr val="bg1"/>
                          </a:solidFill>
                        </a:rPr>
                        <a:t>Master Collection CS6</a:t>
                      </a:r>
                      <a:endParaRPr lang="en-US" sz="1200"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20C732"/>
                          </a:solidFill>
                          <a:latin typeface="CapitalsRegular"/>
                        </a:rPr>
                        <a:t>✓</a:t>
                      </a:r>
                      <a:endParaRPr kumimoji="0" lang="en-US" sz="1800" b="0"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0C732"/>
                          </a:solidFill>
                          <a:latin typeface="CapitalsRegular"/>
                        </a:rPr>
                        <a:t>✓</a:t>
                      </a:r>
                      <a:endParaRPr kumimoji="0" lang="en-US" sz="1800" b="1"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r>
              <a:tr h="383004">
                <a:tc>
                  <a:txBody>
                    <a:bodyPr/>
                    <a:lstStyle/>
                    <a:p>
                      <a:pPr algn="l"/>
                      <a:r>
                        <a:rPr lang="en-US" sz="1200" dirty="0" smtClean="0">
                          <a:solidFill>
                            <a:schemeClr val="bg1"/>
                          </a:solidFill>
                        </a:rPr>
                        <a:t>Additional </a:t>
                      </a:r>
                      <a:r>
                        <a:rPr lang="en-US" sz="1200" baseline="0" dirty="0" smtClean="0">
                          <a:solidFill>
                            <a:schemeClr val="bg1"/>
                          </a:solidFill>
                        </a:rPr>
                        <a:t>Desktop Apps</a:t>
                      </a:r>
                      <a:endParaRPr lang="en-US" sz="1200"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20C732"/>
                          </a:solidFill>
                          <a:latin typeface="CapitalsRegular"/>
                        </a:rPr>
                        <a:t>✓</a:t>
                      </a:r>
                      <a:endParaRPr kumimoji="0" lang="en-US" sz="1800" b="0"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0C732"/>
                          </a:solidFill>
                          <a:latin typeface="CapitalsRegular"/>
                        </a:rPr>
                        <a:t>✓</a:t>
                      </a:r>
                      <a:endParaRPr kumimoji="0" lang="en-US" sz="1800" b="1"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75000"/>
                        <a:lumOff val="25000"/>
                      </a:schemeClr>
                    </a:solidFill>
                  </a:tcPr>
                </a:tc>
              </a:tr>
              <a:tr h="383004">
                <a:tc>
                  <a:txBody>
                    <a:bodyPr/>
                    <a:lstStyle/>
                    <a:p>
                      <a:pPr algn="l"/>
                      <a:r>
                        <a:rPr lang="en-US" sz="1200" dirty="0" smtClean="0">
                          <a:solidFill>
                            <a:schemeClr val="bg1"/>
                          </a:solidFill>
                        </a:rPr>
                        <a:t>Requires 1-yr contract</a:t>
                      </a:r>
                      <a:endParaRPr lang="en-US" sz="1200"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20C732"/>
                          </a:solidFill>
                          <a:latin typeface="CapitalsRegular"/>
                        </a:rPr>
                        <a:t>✓</a:t>
                      </a:r>
                      <a:endParaRPr kumimoji="0" lang="en-US" sz="1800" b="0"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0C732"/>
                          </a:solidFill>
                          <a:latin typeface="CapitalsRegular"/>
                        </a:rPr>
                        <a:t>✓</a:t>
                      </a:r>
                      <a:endParaRPr kumimoji="0" lang="en-US" sz="1800" b="1"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r>
              <a:tr h="383004">
                <a:tc>
                  <a:txBody>
                    <a:bodyPr/>
                    <a:lstStyle/>
                    <a:p>
                      <a:pPr algn="l"/>
                      <a:r>
                        <a:rPr lang="en-US" sz="1200" dirty="0" smtClean="0">
                          <a:solidFill>
                            <a:schemeClr val="bg1"/>
                          </a:solidFill>
                        </a:rPr>
                        <a:t>Workgroup</a:t>
                      </a:r>
                      <a:r>
                        <a:rPr lang="en-US" sz="1200" baseline="0" dirty="0" smtClean="0">
                          <a:solidFill>
                            <a:schemeClr val="bg1"/>
                          </a:solidFill>
                        </a:rPr>
                        <a:t> capabilities</a:t>
                      </a:r>
                      <a:endParaRPr lang="en-US" sz="1200"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c>
                  <a:txBody>
                    <a:bodyPr/>
                    <a:lstStyle/>
                    <a:p>
                      <a:pPr algn="ctr"/>
                      <a:endParaRPr lang="en-US" sz="1800" b="1" dirty="0">
                        <a:solidFill>
                          <a:srgbClr val="20C732"/>
                        </a:solidFill>
                        <a:latin typeface="advent"/>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0C732"/>
                          </a:solidFill>
                          <a:latin typeface="CapitalsRegular"/>
                        </a:rPr>
                        <a:t>✓</a:t>
                      </a:r>
                      <a:endParaRPr kumimoji="0" lang="en-US" sz="1800" b="1"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r>
              <a:tr h="383004">
                <a:tc>
                  <a:txBody>
                    <a:bodyPr/>
                    <a:lstStyle/>
                    <a:p>
                      <a:pPr algn="l"/>
                      <a:r>
                        <a:rPr lang="en-US" sz="1200" baseline="0" dirty="0" smtClean="0">
                          <a:solidFill>
                            <a:schemeClr val="bg1"/>
                          </a:solidFill>
                        </a:rPr>
                        <a:t>License management for workgroups</a:t>
                      </a:r>
                      <a:endParaRPr lang="en-US" sz="1200" dirty="0" smtClean="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algn="ctr"/>
                      <a:endParaRPr lang="en-US" sz="1800" dirty="0">
                        <a:solidFill>
                          <a:srgbClr val="20C732"/>
                        </a:solidFill>
                        <a:latin typeface="advent"/>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0C732"/>
                          </a:solidFill>
                          <a:latin typeface="CapitalsRegular"/>
                        </a:rPr>
                        <a:t>✓</a:t>
                      </a:r>
                      <a:endParaRPr kumimoji="0" lang="en-US" sz="1800" b="1"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r>
              <a:tr h="3830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rPr>
                        <a:t>Centralized billing</a:t>
                      </a:r>
                      <a:endParaRPr lang="en-US" sz="1200" dirty="0" smtClean="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c>
                  <a:txBody>
                    <a:bodyPr/>
                    <a:lstStyle/>
                    <a:p>
                      <a:pPr algn="ctr"/>
                      <a:endParaRPr lang="en-US" sz="1800" dirty="0">
                        <a:solidFill>
                          <a:srgbClr val="20C732"/>
                        </a:solidFill>
                        <a:latin typeface="advent"/>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0C732"/>
                          </a:solidFill>
                          <a:latin typeface="CapitalsRegular"/>
                        </a:rPr>
                        <a:t>✓</a:t>
                      </a:r>
                      <a:endParaRPr kumimoji="0" lang="en-US" sz="1800" b="1"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r>
              <a:tr h="3405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Expert Services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algn="ctr"/>
                      <a:endParaRPr lang="en-US" sz="1800" dirty="0">
                        <a:solidFill>
                          <a:srgbClr val="20C732"/>
                        </a:solidFill>
                        <a:latin typeface="advent"/>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0C732"/>
                          </a:solidFill>
                          <a:latin typeface="CapitalsRegular"/>
                        </a:rPr>
                        <a:t>✓</a:t>
                      </a:r>
                      <a:endParaRPr kumimoji="0" lang="en-US" sz="1800" b="1"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r>
              <a:tr h="295792">
                <a:tc>
                  <a:txBody>
                    <a:bodyPr/>
                    <a:lstStyle/>
                    <a:p>
                      <a:pPr algn="l"/>
                      <a:r>
                        <a:rPr lang="en-US" sz="1200" dirty="0" smtClean="0">
                          <a:solidFill>
                            <a:schemeClr val="bg1"/>
                          </a:solidFill>
                        </a:rPr>
                        <a:t>File Storage</a:t>
                      </a:r>
                      <a:endParaRPr lang="en-US" sz="1200"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c>
                  <a:txBody>
                    <a:bodyPr/>
                    <a:lstStyle/>
                    <a:p>
                      <a:pPr algn="ctr"/>
                      <a:r>
                        <a:rPr lang="en-US" sz="2000" dirty="0" smtClean="0">
                          <a:solidFill>
                            <a:schemeClr val="bg1"/>
                          </a:solidFill>
                          <a:latin typeface="Adobe Clean Light"/>
                          <a:cs typeface="Adobe Clean Light"/>
                        </a:rPr>
                        <a:t>20GB</a:t>
                      </a:r>
                      <a:endParaRPr lang="en-US" sz="2000" dirty="0">
                        <a:solidFill>
                          <a:schemeClr val="bg1"/>
                        </a:solidFill>
                        <a:latin typeface="Adobe Clean Light"/>
                        <a:cs typeface="Adobe Clean Ligh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c>
                  <a:txBody>
                    <a:bodyPr/>
                    <a:lstStyle/>
                    <a:p>
                      <a:pPr algn="ctr"/>
                      <a:r>
                        <a:rPr lang="en-US" sz="2000" dirty="0" smtClean="0">
                          <a:solidFill>
                            <a:schemeClr val="bg1"/>
                          </a:solidFill>
                          <a:latin typeface="Adobe Clean Light"/>
                          <a:cs typeface="Adobe Clean Light"/>
                        </a:rPr>
                        <a:t>100GB</a:t>
                      </a:r>
                      <a:endParaRPr lang="en-US" sz="2000" dirty="0">
                        <a:solidFill>
                          <a:schemeClr val="bg1"/>
                        </a:solidFill>
                        <a:latin typeface="Adobe Clean Light"/>
                        <a:cs typeface="Adobe Clean Ligh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r>
            </a:tbl>
          </a:graphicData>
        </a:graphic>
      </p:graphicFrame>
      <p:sp>
        <p:nvSpPr>
          <p:cNvPr id="10" name="Rectangle 9"/>
          <p:cNvSpPr/>
          <p:nvPr/>
        </p:nvSpPr>
        <p:spPr>
          <a:xfrm>
            <a:off x="7213088" y="1325223"/>
            <a:ext cx="877163" cy="276999"/>
          </a:xfrm>
          <a:prstGeom prst="rect">
            <a:avLst/>
          </a:prstGeom>
        </p:spPr>
        <p:txBody>
          <a:bodyPr wrap="none">
            <a:spAutoFit/>
          </a:bodyPr>
          <a:lstStyle/>
          <a:p>
            <a:r>
              <a:rPr lang="en-US" sz="1200" dirty="0" smtClean="0">
                <a:solidFill>
                  <a:prstClr val="white"/>
                </a:solidFill>
                <a:latin typeface="Adobe Clean"/>
              </a:rPr>
              <a:t>Per Month</a:t>
            </a:r>
            <a:endParaRPr lang="en-US" sz="1200" dirty="0">
              <a:solidFill>
                <a:prstClr val="white"/>
              </a:solidFill>
              <a:latin typeface="Adobe Clean"/>
            </a:endParaRPr>
          </a:p>
        </p:txBody>
      </p:sp>
      <p:sp>
        <p:nvSpPr>
          <p:cNvPr id="19" name="Rectangle 18"/>
          <p:cNvSpPr/>
          <p:nvPr/>
        </p:nvSpPr>
        <p:spPr>
          <a:xfrm>
            <a:off x="4856532" y="1339335"/>
            <a:ext cx="894596" cy="276999"/>
          </a:xfrm>
          <a:prstGeom prst="rect">
            <a:avLst/>
          </a:prstGeom>
        </p:spPr>
        <p:txBody>
          <a:bodyPr wrap="none">
            <a:spAutoFit/>
          </a:bodyPr>
          <a:lstStyle/>
          <a:p>
            <a:r>
              <a:rPr lang="en-US" sz="1200" dirty="0" smtClean="0">
                <a:solidFill>
                  <a:prstClr val="white"/>
                </a:solidFill>
                <a:latin typeface="Adobe Clean"/>
              </a:rPr>
              <a:t>Per Month</a:t>
            </a:r>
            <a:endParaRPr lang="en-US" sz="1200" dirty="0">
              <a:solidFill>
                <a:prstClr val="white"/>
              </a:solidFill>
              <a:latin typeface="Adobe Clean"/>
            </a:endParaRPr>
          </a:p>
        </p:txBody>
      </p:sp>
      <p:sp>
        <p:nvSpPr>
          <p:cNvPr id="3" name="Rectangle 2"/>
          <p:cNvSpPr/>
          <p:nvPr/>
        </p:nvSpPr>
        <p:spPr>
          <a:xfrm>
            <a:off x="6447584" y="2837693"/>
            <a:ext cx="2294445" cy="430887"/>
          </a:xfrm>
          <a:prstGeom prst="rect">
            <a:avLst/>
          </a:prstGeom>
        </p:spPr>
        <p:txBody>
          <a:bodyPr wrap="square">
            <a:spAutoFit/>
          </a:bodyPr>
          <a:lstStyle/>
          <a:p>
            <a:pPr algn="ctr">
              <a:spcBef>
                <a:spcPts val="0"/>
              </a:spcBef>
            </a:pPr>
            <a:r>
              <a:rPr lang="en-US" sz="1100" dirty="0">
                <a:solidFill>
                  <a:prstClr val="white"/>
                </a:solidFill>
                <a:latin typeface="Adobe Clean Light"/>
                <a:cs typeface="Adobe Clean Light"/>
              </a:rPr>
              <a:t>*  12 months Paid upfront</a:t>
            </a:r>
          </a:p>
          <a:p>
            <a:pPr algn="ctr">
              <a:spcBef>
                <a:spcPts val="0"/>
              </a:spcBef>
            </a:pPr>
            <a:r>
              <a:rPr lang="en-US" sz="1100" dirty="0">
                <a:solidFill>
                  <a:prstClr val="white"/>
                </a:solidFill>
                <a:latin typeface="Adobe Clean Light"/>
                <a:cs typeface="Adobe Clean Light"/>
              </a:rPr>
              <a:t>List Price </a:t>
            </a:r>
            <a:r>
              <a:rPr lang="en-US" sz="1100" dirty="0" smtClean="0">
                <a:solidFill>
                  <a:prstClr val="white"/>
                </a:solidFill>
                <a:latin typeface="Adobe Clean Light"/>
                <a:cs typeface="Adobe Clean Light"/>
              </a:rPr>
              <a:t>€839 </a:t>
            </a:r>
            <a:r>
              <a:rPr lang="en-US" sz="1100" dirty="0">
                <a:solidFill>
                  <a:prstClr val="white"/>
                </a:solidFill>
                <a:latin typeface="Adobe Clean Light"/>
                <a:cs typeface="Adobe Clean Light"/>
              </a:rPr>
              <a:t>per seat</a:t>
            </a:r>
          </a:p>
        </p:txBody>
      </p:sp>
      <p:grpSp>
        <p:nvGrpSpPr>
          <p:cNvPr id="20" name="Group 19"/>
          <p:cNvGrpSpPr/>
          <p:nvPr/>
        </p:nvGrpSpPr>
        <p:grpSpPr>
          <a:xfrm>
            <a:off x="-3742723" y="0"/>
            <a:ext cx="3188746" cy="6858000"/>
            <a:chOff x="-3742723" y="0"/>
            <a:chExt cx="3188746" cy="6858000"/>
          </a:xfrm>
        </p:grpSpPr>
        <p:sp>
          <p:nvSpPr>
            <p:cNvPr id="21" name="Rectangle 20"/>
            <p:cNvSpPr/>
            <p:nvPr/>
          </p:nvSpPr>
          <p:spPr>
            <a:xfrm>
              <a:off x="-3742723" y="0"/>
              <a:ext cx="3188746" cy="6858000"/>
            </a:xfrm>
            <a:prstGeom prst="rect">
              <a:avLst/>
            </a:prstGeom>
            <a:solidFill>
              <a:schemeClr val="bg1">
                <a:lumMod val="5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600" b="1" dirty="0">
                  <a:solidFill>
                    <a:srgbClr val="000000"/>
                  </a:solidFill>
                  <a:latin typeface="Adobe Clean Light"/>
                  <a:cs typeface="Adobe Clean Light"/>
                </a:rPr>
                <a:t>Creative Cloud for teams </a:t>
              </a:r>
              <a:r>
                <a:rPr lang="en-US" sz="1600" dirty="0">
                  <a:solidFill>
                    <a:srgbClr val="000000"/>
                  </a:solidFill>
                  <a:latin typeface="Adobe Clean Light"/>
                  <a:cs typeface="Adobe Clean Light"/>
                </a:rPr>
                <a:t>is an ongoing membership that gives teams access to all of the Adobe Creative Suite</a:t>
              </a:r>
              <a:r>
                <a:rPr lang="en-US" sz="1600" baseline="30000" dirty="0">
                  <a:solidFill>
                    <a:srgbClr val="000000"/>
                  </a:solidFill>
                  <a:latin typeface="Adobe Clean Light"/>
                  <a:cs typeface="Adobe Clean Light"/>
                </a:rPr>
                <a:t>®</a:t>
              </a:r>
              <a:r>
                <a:rPr lang="en-US" sz="1600" dirty="0">
                  <a:solidFill>
                    <a:srgbClr val="000000"/>
                  </a:solidFill>
                  <a:latin typeface="Adobe Clean Light"/>
                  <a:cs typeface="Adobe Clean Light"/>
                </a:rPr>
                <a:t> 6 desktop applications, plus other tools and services including Adobe </a:t>
              </a:r>
              <a:r>
                <a:rPr lang="en-US" sz="1600" dirty="0" err="1">
                  <a:solidFill>
                    <a:srgbClr val="000000"/>
                  </a:solidFill>
                  <a:latin typeface="Adobe Clean Light"/>
                  <a:cs typeface="Adobe Clean Light"/>
                </a:rPr>
                <a:t>Lightroom</a:t>
              </a:r>
              <a:r>
                <a:rPr lang="en-US" sz="1600" dirty="0">
                  <a:solidFill>
                    <a:srgbClr val="000000"/>
                  </a:solidFill>
                  <a:latin typeface="Adobe Clean Light"/>
                  <a:cs typeface="Adobe Clean Light"/>
                </a:rPr>
                <a:t> 4, Adobe Acrobat XI, Adobe Edge tools and services, and more.</a:t>
              </a:r>
            </a:p>
            <a:p>
              <a:pPr>
                <a:defRPr/>
              </a:pPr>
              <a:endParaRPr lang="en-US" sz="1600" dirty="0">
                <a:solidFill>
                  <a:srgbClr val="000000"/>
                </a:solidFill>
                <a:latin typeface="Adobe Clean Light"/>
                <a:cs typeface="Adobe Clean Light"/>
              </a:endParaRPr>
            </a:p>
            <a:p>
              <a:pPr>
                <a:defRPr/>
              </a:pPr>
              <a:r>
                <a:rPr lang="en-US" sz="1600" dirty="0">
                  <a:solidFill>
                    <a:srgbClr val="000000"/>
                  </a:solidFill>
                  <a:latin typeface="Adobe Clean Light"/>
                  <a:cs typeface="Adobe Clean Light"/>
                </a:rPr>
                <a:t>Plus, everything that creative teams need at an incredibly low price</a:t>
              </a:r>
              <a:r>
                <a:rPr lang="en-US" sz="1600" dirty="0" smtClean="0">
                  <a:solidFill>
                    <a:srgbClr val="000000"/>
                  </a:solidFill>
                  <a:latin typeface="Adobe Clean Light"/>
                  <a:cs typeface="Adobe Clean Light"/>
                </a:rPr>
                <a:t>.</a:t>
              </a:r>
            </a:p>
            <a:p>
              <a:pPr>
                <a:defRPr/>
              </a:pPr>
              <a:endParaRPr lang="en-US" sz="1600" dirty="0">
                <a:solidFill>
                  <a:srgbClr val="000000"/>
                </a:solidFill>
                <a:latin typeface="Adobe Clean Light"/>
                <a:cs typeface="Adobe Clean Light"/>
              </a:endParaRPr>
            </a:p>
            <a:p>
              <a:pPr>
                <a:defRPr/>
              </a:pPr>
              <a:r>
                <a:rPr lang="en-US" sz="1600" dirty="0">
                  <a:solidFill>
                    <a:srgbClr val="000000"/>
                  </a:solidFill>
                  <a:latin typeface="Adobe Clean Light"/>
                  <a:cs typeface="Adobe Clean Light"/>
                </a:rPr>
                <a:t>Keep in mind that there is a similar introductory offer for the individual version of Creative Cloud and there still exists a price difference. Knowing the advantages for teams will help you communicate the value to your customer</a:t>
              </a:r>
              <a:r>
                <a:rPr lang="en-US" sz="1600" dirty="0">
                  <a:latin typeface="Adobe Clean Light"/>
                  <a:cs typeface="Adobe Clean Light"/>
                </a:rPr>
                <a:t>.</a:t>
              </a:r>
            </a:p>
            <a:p>
              <a:pPr>
                <a:defRPr/>
              </a:pPr>
              <a:r>
                <a:rPr lang="en-US" sz="1600" dirty="0" smtClean="0">
                  <a:solidFill>
                    <a:srgbClr val="000000"/>
                  </a:solidFill>
                  <a:latin typeface="Adobe Clean Light"/>
                  <a:cs typeface="Adobe Clean Light"/>
                </a:rPr>
                <a:t> </a:t>
              </a:r>
              <a:endParaRPr lang="en-US" sz="1600" dirty="0">
                <a:solidFill>
                  <a:srgbClr val="000000"/>
                </a:solidFill>
                <a:latin typeface="Adobe Clean Light"/>
                <a:cs typeface="Adobe Clean Light"/>
              </a:endParaRPr>
            </a:p>
          </p:txBody>
        </p:sp>
        <p:sp>
          <p:nvSpPr>
            <p:cNvPr id="22" name="Rectangle 21"/>
            <p:cNvSpPr/>
            <p:nvPr/>
          </p:nvSpPr>
          <p:spPr>
            <a:xfrm>
              <a:off x="-3666103" y="123530"/>
              <a:ext cx="1767970" cy="369332"/>
            </a:xfrm>
            <a:prstGeom prst="rect">
              <a:avLst/>
            </a:prstGeom>
          </p:spPr>
          <p:txBody>
            <a:bodyPr wrap="none">
              <a:spAutoFit/>
            </a:bodyPr>
            <a:lstStyle/>
            <a:p>
              <a:r>
                <a:rPr lang="en-US" b="1" dirty="0" smtClean="0">
                  <a:latin typeface="+mn-lt"/>
                  <a:cs typeface="Adobe Clean Light"/>
                </a:rPr>
                <a:t>Presenter</a:t>
              </a:r>
              <a:r>
                <a:rPr lang="en-US" sz="1600" b="1" dirty="0" smtClean="0">
                  <a:latin typeface="+mn-lt"/>
                  <a:cs typeface="Adobe Clean Light"/>
                </a:rPr>
                <a:t> Notes:</a:t>
              </a:r>
              <a:endParaRPr lang="en-US" sz="1600" b="1" dirty="0">
                <a:latin typeface="+mn-lt"/>
              </a:endParaRPr>
            </a:p>
          </p:txBody>
        </p:sp>
      </p:grpSp>
      <p:sp>
        <p:nvSpPr>
          <p:cNvPr id="25" name="Rectangle 24"/>
          <p:cNvSpPr/>
          <p:nvPr/>
        </p:nvSpPr>
        <p:spPr>
          <a:xfrm>
            <a:off x="440917" y="722572"/>
            <a:ext cx="3436923" cy="1446550"/>
          </a:xfrm>
          <a:prstGeom prst="rect">
            <a:avLst/>
          </a:prstGeom>
        </p:spPr>
        <p:txBody>
          <a:bodyPr wrap="square">
            <a:spAutoFit/>
          </a:bodyPr>
          <a:lstStyle/>
          <a:p>
            <a:pPr fontAlgn="auto">
              <a:spcBef>
                <a:spcPts val="0"/>
              </a:spcBef>
              <a:spcAft>
                <a:spcPts val="0"/>
              </a:spcAft>
            </a:pPr>
            <a:r>
              <a:rPr lang="en-US" sz="4400" b="1" dirty="0" smtClean="0">
                <a:solidFill>
                  <a:prstClr val="white"/>
                </a:solidFill>
                <a:latin typeface="Adobe Clean"/>
                <a:cs typeface="Adobe Clean"/>
              </a:rPr>
              <a:t>Creative Cloud</a:t>
            </a:r>
          </a:p>
        </p:txBody>
      </p:sp>
      <p:grpSp>
        <p:nvGrpSpPr>
          <p:cNvPr id="24" name="Group 23"/>
          <p:cNvGrpSpPr/>
          <p:nvPr/>
        </p:nvGrpSpPr>
        <p:grpSpPr>
          <a:xfrm>
            <a:off x="4376615" y="517769"/>
            <a:ext cx="4132385" cy="1123462"/>
            <a:chOff x="4341335" y="570692"/>
            <a:chExt cx="4132385" cy="1123462"/>
          </a:xfrm>
        </p:grpSpPr>
        <p:cxnSp>
          <p:nvCxnSpPr>
            <p:cNvPr id="26" name="Straight Connector 25"/>
            <p:cNvCxnSpPr/>
            <p:nvPr/>
          </p:nvCxnSpPr>
          <p:spPr>
            <a:xfrm flipV="1">
              <a:off x="4341335" y="590231"/>
              <a:ext cx="1787770" cy="1064846"/>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656643" y="570692"/>
              <a:ext cx="1817077" cy="1123462"/>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5492797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652000" y="3302000"/>
            <a:ext cx="184666" cy="369332"/>
          </a:xfrm>
          <a:prstGeom prst="rect">
            <a:avLst/>
          </a:prstGeom>
          <a:noFill/>
        </p:spPr>
        <p:txBody>
          <a:bodyPr wrap="none" rtlCol="0">
            <a:spAutoFit/>
          </a:bodyPr>
          <a:lstStyle/>
          <a:p>
            <a:endParaRPr lang="en-US" dirty="0">
              <a:solidFill>
                <a:srgbClr val="000000"/>
              </a:solidFill>
            </a:endParaRPr>
          </a:p>
        </p:txBody>
      </p:sp>
      <p:sp>
        <p:nvSpPr>
          <p:cNvPr id="12" name="TextBox 11"/>
          <p:cNvSpPr txBox="1"/>
          <p:nvPr/>
        </p:nvSpPr>
        <p:spPr>
          <a:xfrm>
            <a:off x="10287000" y="5348111"/>
            <a:ext cx="184666" cy="369332"/>
          </a:xfrm>
          <a:prstGeom prst="rect">
            <a:avLst/>
          </a:prstGeom>
          <a:noFill/>
        </p:spPr>
        <p:txBody>
          <a:bodyPr wrap="none" rtlCol="0">
            <a:spAutoFit/>
          </a:bodyPr>
          <a:lstStyle/>
          <a:p>
            <a:endParaRPr lang="en-US">
              <a:solidFill>
                <a:srgbClr val="000000"/>
              </a:solidFill>
            </a:endParaRPr>
          </a:p>
        </p:txBody>
      </p:sp>
      <p:grpSp>
        <p:nvGrpSpPr>
          <p:cNvPr id="6" name="Group 5"/>
          <p:cNvGrpSpPr/>
          <p:nvPr/>
        </p:nvGrpSpPr>
        <p:grpSpPr>
          <a:xfrm>
            <a:off x="6892119" y="378176"/>
            <a:ext cx="1538111" cy="1467555"/>
            <a:chOff x="6770511" y="378176"/>
            <a:chExt cx="1538111" cy="1467555"/>
          </a:xfrm>
        </p:grpSpPr>
        <p:sp>
          <p:nvSpPr>
            <p:cNvPr id="15" name="Oval 14"/>
            <p:cNvSpPr/>
            <p:nvPr/>
          </p:nvSpPr>
          <p:spPr>
            <a:xfrm>
              <a:off x="6928151" y="522112"/>
              <a:ext cx="1239361" cy="1182509"/>
            </a:xfrm>
            <a:prstGeom prst="ellipse">
              <a:avLst/>
            </a:prstGeom>
            <a:solidFill>
              <a:srgbClr val="404040"/>
            </a:solidFill>
            <a:ln w="1016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dobe Clean"/>
              </a:endParaRPr>
            </a:p>
          </p:txBody>
        </p:sp>
        <p:sp>
          <p:nvSpPr>
            <p:cNvPr id="13" name="Oval 12"/>
            <p:cNvSpPr/>
            <p:nvPr/>
          </p:nvSpPr>
          <p:spPr>
            <a:xfrm>
              <a:off x="6770511" y="378176"/>
              <a:ext cx="1538111" cy="1467555"/>
            </a:xfrm>
            <a:prstGeom prst="ellipse">
              <a:avLst/>
            </a:prstGeom>
            <a:noFill/>
            <a:ln w="101600">
              <a:gradFill flip="none" rotWithShape="1">
                <a:gsLst>
                  <a:gs pos="0">
                    <a:schemeClr val="bg1">
                      <a:lumMod val="50000"/>
                    </a:schemeClr>
                  </a:gs>
                  <a:gs pos="100000">
                    <a:schemeClr val="bg1">
                      <a:lumMod val="50000"/>
                    </a:schemeClr>
                  </a:gs>
                  <a:gs pos="36000">
                    <a:schemeClr val="bg1"/>
                  </a:gs>
                  <a:gs pos="68000">
                    <a:schemeClr val="bg1"/>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dobe Clean"/>
              </a:endParaRPr>
            </a:p>
          </p:txBody>
        </p:sp>
      </p:grpSp>
      <p:grpSp>
        <p:nvGrpSpPr>
          <p:cNvPr id="16" name="Group 15"/>
          <p:cNvGrpSpPr/>
          <p:nvPr/>
        </p:nvGrpSpPr>
        <p:grpSpPr>
          <a:xfrm>
            <a:off x="4490408" y="375353"/>
            <a:ext cx="1538111" cy="1467555"/>
            <a:chOff x="6770511" y="378176"/>
            <a:chExt cx="1538111" cy="1467555"/>
          </a:xfrm>
        </p:grpSpPr>
        <p:sp>
          <p:nvSpPr>
            <p:cNvPr id="17" name="Oval 16"/>
            <p:cNvSpPr/>
            <p:nvPr/>
          </p:nvSpPr>
          <p:spPr>
            <a:xfrm>
              <a:off x="6928151" y="522112"/>
              <a:ext cx="1239361" cy="1182509"/>
            </a:xfrm>
            <a:prstGeom prst="ellipse">
              <a:avLst/>
            </a:prstGeom>
            <a:solidFill>
              <a:schemeClr val="tx1">
                <a:lumMod val="75000"/>
                <a:lumOff val="25000"/>
              </a:schemeClr>
            </a:solidFill>
            <a:ln w="1016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dobe Clean"/>
              </a:endParaRPr>
            </a:p>
          </p:txBody>
        </p:sp>
        <p:sp>
          <p:nvSpPr>
            <p:cNvPr id="18" name="Oval 17"/>
            <p:cNvSpPr/>
            <p:nvPr/>
          </p:nvSpPr>
          <p:spPr>
            <a:xfrm>
              <a:off x="6770511" y="378176"/>
              <a:ext cx="1538111" cy="1467555"/>
            </a:xfrm>
            <a:prstGeom prst="ellipse">
              <a:avLst/>
            </a:prstGeom>
            <a:noFill/>
            <a:ln w="101600">
              <a:gradFill flip="none" rotWithShape="1">
                <a:gsLst>
                  <a:gs pos="0">
                    <a:schemeClr val="bg1">
                      <a:lumMod val="50000"/>
                    </a:schemeClr>
                  </a:gs>
                  <a:gs pos="100000">
                    <a:schemeClr val="bg1">
                      <a:lumMod val="50000"/>
                    </a:schemeClr>
                  </a:gs>
                  <a:gs pos="36000">
                    <a:schemeClr val="bg1"/>
                  </a:gs>
                  <a:gs pos="68000">
                    <a:schemeClr val="bg1"/>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dobe Clean"/>
              </a:endParaRPr>
            </a:p>
          </p:txBody>
        </p:sp>
      </p:grpSp>
      <p:graphicFrame>
        <p:nvGraphicFramePr>
          <p:cNvPr id="5" name="Table 4"/>
          <p:cNvGraphicFramePr>
            <a:graphicFrameLocks noGrp="1"/>
          </p:cNvGraphicFramePr>
          <p:nvPr>
            <p:extLst>
              <p:ext uri="{D42A27DB-BD31-4B8C-83A1-F6EECF244321}">
                <p14:modId xmlns:p14="http://schemas.microsoft.com/office/powerpoint/2010/main" val="1814812737"/>
              </p:ext>
            </p:extLst>
          </p:nvPr>
        </p:nvGraphicFramePr>
        <p:xfrm>
          <a:off x="446164" y="631370"/>
          <a:ext cx="8391322" cy="5826396"/>
        </p:xfrm>
        <a:graphic>
          <a:graphicData uri="http://schemas.openxmlformats.org/drawingml/2006/table">
            <a:tbl>
              <a:tblPr firstRow="1" bandRow="1">
                <a:tableStyleId>{073A0DAA-6AF3-43AB-8588-CEC1D06C72B9}</a:tableStyleId>
              </a:tblPr>
              <a:tblGrid>
                <a:gridCol w="3586522"/>
                <a:gridCol w="2413786"/>
                <a:gridCol w="2391014"/>
              </a:tblGrid>
              <a:tr h="2327485">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r>
                        <a:rPr lang="en-US" sz="4400" b="1" i="0" baseline="30000" dirty="0" smtClean="0">
                          <a:solidFill>
                            <a:srgbClr val="FFFFFF"/>
                          </a:solidFill>
                          <a:latin typeface="Adobe Clean Light"/>
                          <a:cs typeface="Adobe Clean Light"/>
                        </a:rPr>
                        <a:t>€</a:t>
                      </a:r>
                      <a:r>
                        <a:rPr lang="en-US" sz="4400" b="1" i="0" baseline="0" dirty="0" smtClean="0">
                          <a:solidFill>
                            <a:srgbClr val="FFFFFF"/>
                          </a:solidFill>
                          <a:latin typeface="Adobe Clean Light"/>
                          <a:cs typeface="Adobe Clean Light"/>
                        </a:rPr>
                        <a:t>2</a:t>
                      </a:r>
                      <a:r>
                        <a:rPr lang="en-US" sz="4400" b="1" i="0" dirty="0" smtClean="0">
                          <a:solidFill>
                            <a:srgbClr val="FFFFFF"/>
                          </a:solidFill>
                          <a:latin typeface="Adobe Clean Light"/>
                          <a:cs typeface="Adobe Clean Light"/>
                        </a:rPr>
                        <a:t>9</a:t>
                      </a:r>
                      <a:r>
                        <a:rPr lang="en-US" sz="4400" b="1" i="0" baseline="30000" dirty="0" smtClean="0">
                          <a:solidFill>
                            <a:srgbClr val="FFFFFF"/>
                          </a:solidFill>
                          <a:latin typeface="Adobe Clean Light"/>
                          <a:cs typeface="Adobe Clean Light"/>
                        </a:rPr>
                        <a:t>99</a:t>
                      </a:r>
                    </a:p>
                    <a:p>
                      <a:pPr algn="ctr"/>
                      <a:endParaRPr lang="en-US" sz="1400" b="0" baseline="30000" dirty="0" smtClean="0">
                        <a:latin typeface="Adobe Clean Light"/>
                        <a:cs typeface="Adobe Clean Light"/>
                      </a:endParaRPr>
                    </a:p>
                    <a:p>
                      <a:pPr algn="ctr"/>
                      <a:endParaRPr kumimoji="0" lang="en-US" sz="1600" b="0" i="0" u="none" strike="noStrike" kern="1200" cap="none" spc="0" normalizeH="0" baseline="30000" noProof="0" dirty="0" smtClean="0">
                        <a:ln>
                          <a:noFill/>
                        </a:ln>
                        <a:solidFill>
                          <a:schemeClr val="tx1">
                            <a:lumMod val="50000"/>
                            <a:lumOff val="50000"/>
                          </a:schemeClr>
                        </a:solidFill>
                        <a:effectLst/>
                        <a:uLnTx/>
                        <a:uFillTx/>
                        <a:latin typeface="Adobe Clean Light"/>
                        <a:ea typeface="+mn-ea"/>
                        <a:cs typeface="Adobe Clean Light"/>
                      </a:endParaRPr>
                    </a:p>
                    <a:p>
                      <a:pPr algn="ctr"/>
                      <a:endParaRPr kumimoji="0" lang="en-US" sz="1600" b="0" i="0" u="none" strike="noStrike" kern="1200" cap="none" spc="0" normalizeH="0" baseline="30000" noProof="0" dirty="0" smtClean="0">
                        <a:ln>
                          <a:noFill/>
                        </a:ln>
                        <a:solidFill>
                          <a:schemeClr val="tx1">
                            <a:lumMod val="50000"/>
                            <a:lumOff val="50000"/>
                          </a:schemeClr>
                        </a:solidFill>
                        <a:effectLst/>
                        <a:uLnTx/>
                        <a:uFillTx/>
                        <a:latin typeface="Adobe Clean Light"/>
                        <a:ea typeface="+mn-ea"/>
                        <a:cs typeface="Adobe Clean Light"/>
                      </a:endParaRPr>
                    </a:p>
                    <a:p>
                      <a:pPr algn="ctr"/>
                      <a:endParaRPr kumimoji="0" lang="en-US" sz="2000" b="1" i="0" u="none" strike="noStrike" kern="1200" cap="none" spc="0" normalizeH="0" baseline="0" noProof="0" dirty="0" smtClean="0">
                        <a:ln>
                          <a:noFill/>
                        </a:ln>
                        <a:solidFill>
                          <a:schemeClr val="bg1"/>
                        </a:solidFill>
                        <a:effectLst/>
                        <a:uLnTx/>
                        <a:uFillTx/>
                        <a:latin typeface="Adobe Clean Light"/>
                        <a:ea typeface="+mn-ea"/>
                        <a:cs typeface="Adobe Clean Light"/>
                      </a:endParaRPr>
                    </a:p>
                    <a:p>
                      <a:pPr algn="ctr"/>
                      <a:r>
                        <a:rPr kumimoji="0" lang="en-US" sz="2000" b="1" i="0" u="none" strike="noStrike" kern="1200" cap="none" spc="0" normalizeH="0" baseline="0" noProof="0" dirty="0" smtClean="0">
                          <a:ln>
                            <a:noFill/>
                          </a:ln>
                          <a:solidFill>
                            <a:schemeClr val="bg1"/>
                          </a:solidFill>
                          <a:effectLst/>
                          <a:uLnTx/>
                          <a:uFillTx/>
                          <a:latin typeface="Adobe Clean Light"/>
                          <a:ea typeface="+mn-ea"/>
                          <a:cs typeface="Adobe Clean Light"/>
                        </a:rPr>
                        <a:t>Creative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bg1"/>
                          </a:solidFill>
                          <a:effectLst/>
                          <a:uLnTx/>
                          <a:uFillTx/>
                          <a:latin typeface="Adobe Clean Light"/>
                          <a:ea typeface="+mn-ea"/>
                          <a:cs typeface="Adobe Clean Light"/>
                        </a:rPr>
                        <a:t>for Individuals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r>
                        <a:rPr lang="en-US" sz="4400" b="0" i="0" baseline="30000" dirty="0" smtClean="0">
                          <a:solidFill>
                            <a:schemeClr val="bg1"/>
                          </a:solidFill>
                          <a:latin typeface="Adobe Clean Light"/>
                          <a:cs typeface="Adobe Clean Light"/>
                        </a:rPr>
                        <a:t>€</a:t>
                      </a:r>
                      <a:r>
                        <a:rPr lang="en-US" sz="4400" b="0" i="0" baseline="0" dirty="0" smtClean="0">
                          <a:solidFill>
                            <a:schemeClr val="bg1"/>
                          </a:solidFill>
                          <a:latin typeface="Adobe Clean Light"/>
                          <a:cs typeface="Adobe Clean Light"/>
                        </a:rPr>
                        <a:t>4</a:t>
                      </a:r>
                      <a:r>
                        <a:rPr lang="en-US" sz="4400" b="0" i="0" dirty="0" smtClean="0">
                          <a:solidFill>
                            <a:schemeClr val="bg1"/>
                          </a:solidFill>
                          <a:latin typeface="Adobe Clean Light"/>
                          <a:cs typeface="Adobe Clean Light"/>
                        </a:rPr>
                        <a:t>9</a:t>
                      </a:r>
                      <a:r>
                        <a:rPr lang="en-US" sz="4400" b="0" i="0" baseline="30000" dirty="0" smtClean="0">
                          <a:solidFill>
                            <a:schemeClr val="bg1"/>
                          </a:solidFill>
                          <a:latin typeface="Adobe Clean Light"/>
                          <a:cs typeface="Adobe Clean Light"/>
                        </a:rPr>
                        <a:t>99</a:t>
                      </a:r>
                    </a:p>
                    <a:p>
                      <a:pPr algn="ctr"/>
                      <a:endParaRPr kumimoji="0" lang="en-US" sz="4800" b="0" i="0" u="none" strike="noStrike" kern="1200" cap="none" spc="0" normalizeH="0" baseline="30000" noProof="0" dirty="0" smtClean="0">
                        <a:ln>
                          <a:noFill/>
                        </a:ln>
                        <a:solidFill>
                          <a:prstClr val="white"/>
                        </a:solidFill>
                        <a:effectLst/>
                        <a:uLnTx/>
                        <a:uFillTx/>
                        <a:latin typeface="Adobe Clean Light"/>
                        <a:ea typeface="+mn-ea"/>
                        <a:cs typeface="Adobe Clean Light"/>
                      </a:endParaRPr>
                    </a:p>
                    <a:p>
                      <a:pPr algn="ctr"/>
                      <a:endParaRPr kumimoji="0" lang="en-US" sz="2000" b="1" i="0" u="none" strike="noStrike" kern="1200" cap="none" spc="0" normalizeH="0" baseline="0" noProof="0" dirty="0" smtClean="0">
                        <a:ln>
                          <a:noFill/>
                        </a:ln>
                        <a:solidFill>
                          <a:prstClr val="white"/>
                        </a:solidFill>
                        <a:effectLst/>
                        <a:uLnTx/>
                        <a:uFillTx/>
                        <a:latin typeface="Adobe Clean Light"/>
                        <a:ea typeface="+mn-ea"/>
                        <a:cs typeface="Adobe Clean Light"/>
                      </a:endParaRPr>
                    </a:p>
                    <a:p>
                      <a:pPr algn="ctr"/>
                      <a:r>
                        <a:rPr kumimoji="0" lang="en-US" sz="2000" b="1" i="0" u="none" strike="noStrike" kern="1200" cap="none" spc="0" normalizeH="0" baseline="0" noProof="0" dirty="0" smtClean="0">
                          <a:ln>
                            <a:noFill/>
                          </a:ln>
                          <a:solidFill>
                            <a:prstClr val="white"/>
                          </a:solidFill>
                          <a:effectLst/>
                          <a:uLnTx/>
                          <a:uFillTx/>
                          <a:latin typeface="Adobe Clean Light"/>
                          <a:ea typeface="+mn-ea"/>
                          <a:cs typeface="Adobe Clean Light"/>
                        </a:rPr>
                        <a:t>Creative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dobe Clean Light"/>
                          <a:ea typeface="+mn-ea"/>
                          <a:cs typeface="Adobe Clean Light"/>
                        </a:rPr>
                        <a:t>For Teams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prstClr val="white"/>
                        </a:solidFill>
                        <a:effectLst/>
                        <a:uLnTx/>
                        <a:uFillTx/>
                        <a:latin typeface="Adobe Clean Light"/>
                        <a:ea typeface="+mn-ea"/>
                        <a:cs typeface="Adobe Clean Ligh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r>
              <a:tr h="358452">
                <a:tc gridSpan="3">
                  <a:txBody>
                    <a:bodyPr/>
                    <a:lstStyle/>
                    <a:p>
                      <a:pPr algn="l"/>
                      <a:r>
                        <a:rPr lang="en-US" sz="1400" b="1" dirty="0" smtClean="0">
                          <a:solidFill>
                            <a:schemeClr val="bg1"/>
                          </a:solidFill>
                        </a:rPr>
                        <a:t>FEATURES</a:t>
                      </a:r>
                      <a:endParaRPr lang="en-US" sz="1400" b="1"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hMerge="1">
                  <a:txBody>
                    <a:bodyPr/>
                    <a:lstStyle/>
                    <a:p>
                      <a:endParaRPr lang="en-US" sz="1400" dirty="0"/>
                    </a:p>
                  </a:txBody>
                  <a:tcPr>
                    <a:solidFill>
                      <a:schemeClr val="tx1">
                        <a:lumMod val="75000"/>
                        <a:lumOff val="25000"/>
                      </a:schemeClr>
                    </a:solidFill>
                  </a:tcPr>
                </a:tc>
                <a:tc hMerge="1">
                  <a:txBody>
                    <a:bodyPr/>
                    <a:lstStyle/>
                    <a:p>
                      <a:endParaRPr lang="en-US" sz="1400" dirty="0"/>
                    </a:p>
                  </a:txBody>
                  <a:tcPr>
                    <a:solidFill>
                      <a:schemeClr val="tx1">
                        <a:lumMod val="75000"/>
                        <a:lumOff val="25000"/>
                      </a:schemeClr>
                    </a:solidFill>
                  </a:tcPr>
                </a:tc>
              </a:tr>
              <a:tr h="383004">
                <a:tc>
                  <a:txBody>
                    <a:bodyPr/>
                    <a:lstStyle/>
                    <a:p>
                      <a:pPr algn="l"/>
                      <a:r>
                        <a:rPr lang="en-US" sz="1200" dirty="0" smtClean="0">
                          <a:solidFill>
                            <a:schemeClr val="bg1"/>
                          </a:solidFill>
                        </a:rPr>
                        <a:t>Master Collection CS6</a:t>
                      </a:r>
                      <a:endParaRPr lang="en-US" sz="1200"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20C732"/>
                          </a:solidFill>
                          <a:latin typeface="CapitalsRegular"/>
                        </a:rPr>
                        <a:t>✓</a:t>
                      </a:r>
                      <a:endParaRPr kumimoji="0" lang="en-US" sz="1800" b="0"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0C732"/>
                          </a:solidFill>
                          <a:latin typeface="CapitalsRegular"/>
                        </a:rPr>
                        <a:t>✓</a:t>
                      </a:r>
                      <a:endParaRPr kumimoji="0" lang="en-US" sz="1800" b="1"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r>
              <a:tr h="383004">
                <a:tc>
                  <a:txBody>
                    <a:bodyPr/>
                    <a:lstStyle/>
                    <a:p>
                      <a:pPr algn="l"/>
                      <a:r>
                        <a:rPr lang="en-US" sz="1200" dirty="0" smtClean="0">
                          <a:solidFill>
                            <a:schemeClr val="bg1"/>
                          </a:solidFill>
                        </a:rPr>
                        <a:t>Additional </a:t>
                      </a:r>
                      <a:r>
                        <a:rPr lang="en-US" sz="1200" baseline="0" dirty="0" smtClean="0">
                          <a:solidFill>
                            <a:schemeClr val="bg1"/>
                          </a:solidFill>
                        </a:rPr>
                        <a:t>Desktop Apps</a:t>
                      </a:r>
                      <a:endParaRPr lang="en-US" sz="1200"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20C732"/>
                          </a:solidFill>
                          <a:latin typeface="CapitalsRegular"/>
                        </a:rPr>
                        <a:t>✓</a:t>
                      </a:r>
                      <a:endParaRPr kumimoji="0" lang="en-US" sz="1800" b="0"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0C732"/>
                          </a:solidFill>
                          <a:latin typeface="CapitalsRegular"/>
                        </a:rPr>
                        <a:t>✓</a:t>
                      </a:r>
                      <a:endParaRPr kumimoji="0" lang="en-US" sz="1800" b="1"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75000"/>
                        <a:lumOff val="25000"/>
                      </a:schemeClr>
                    </a:solidFill>
                  </a:tcPr>
                </a:tc>
              </a:tr>
              <a:tr h="383004">
                <a:tc>
                  <a:txBody>
                    <a:bodyPr/>
                    <a:lstStyle/>
                    <a:p>
                      <a:pPr algn="l"/>
                      <a:r>
                        <a:rPr lang="en-US" sz="1200" dirty="0" smtClean="0">
                          <a:solidFill>
                            <a:schemeClr val="bg1"/>
                          </a:solidFill>
                        </a:rPr>
                        <a:t>Requires 1-yr contract</a:t>
                      </a:r>
                      <a:endParaRPr lang="en-US" sz="1200"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20C732"/>
                          </a:solidFill>
                          <a:latin typeface="CapitalsRegular"/>
                        </a:rPr>
                        <a:t>✓</a:t>
                      </a:r>
                      <a:endParaRPr kumimoji="0" lang="en-US" sz="1800" b="0"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0C732"/>
                          </a:solidFill>
                          <a:latin typeface="CapitalsRegular"/>
                        </a:rPr>
                        <a:t>✓</a:t>
                      </a:r>
                      <a:endParaRPr kumimoji="0" lang="en-US" sz="1800" b="1"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r>
              <a:tr h="383004">
                <a:tc>
                  <a:txBody>
                    <a:bodyPr/>
                    <a:lstStyle/>
                    <a:p>
                      <a:pPr algn="l"/>
                      <a:r>
                        <a:rPr lang="en-US" sz="1200" dirty="0" smtClean="0">
                          <a:solidFill>
                            <a:schemeClr val="bg1"/>
                          </a:solidFill>
                        </a:rPr>
                        <a:t>Workgroup</a:t>
                      </a:r>
                      <a:r>
                        <a:rPr lang="en-US" sz="1200" baseline="0" dirty="0" smtClean="0">
                          <a:solidFill>
                            <a:schemeClr val="bg1"/>
                          </a:solidFill>
                        </a:rPr>
                        <a:t> capabilities</a:t>
                      </a:r>
                      <a:endParaRPr lang="en-US" sz="1200"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c>
                  <a:txBody>
                    <a:bodyPr/>
                    <a:lstStyle/>
                    <a:p>
                      <a:pPr algn="ctr"/>
                      <a:endParaRPr lang="en-US" sz="1800" b="1" dirty="0">
                        <a:solidFill>
                          <a:srgbClr val="20C732"/>
                        </a:solidFill>
                        <a:latin typeface="advent"/>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0C732"/>
                          </a:solidFill>
                          <a:latin typeface="CapitalsRegular"/>
                        </a:rPr>
                        <a:t>✓</a:t>
                      </a:r>
                      <a:endParaRPr kumimoji="0" lang="en-US" sz="1800" b="1"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r>
              <a:tr h="383004">
                <a:tc>
                  <a:txBody>
                    <a:bodyPr/>
                    <a:lstStyle/>
                    <a:p>
                      <a:pPr algn="l"/>
                      <a:r>
                        <a:rPr lang="en-US" sz="1200" baseline="0" dirty="0" smtClean="0">
                          <a:solidFill>
                            <a:schemeClr val="bg1"/>
                          </a:solidFill>
                        </a:rPr>
                        <a:t>License management for workgroups</a:t>
                      </a:r>
                      <a:endParaRPr lang="en-US" sz="1200" dirty="0" smtClean="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algn="ctr"/>
                      <a:endParaRPr lang="en-US" sz="1800" dirty="0">
                        <a:solidFill>
                          <a:srgbClr val="20C732"/>
                        </a:solidFill>
                        <a:latin typeface="advent"/>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0C732"/>
                          </a:solidFill>
                          <a:latin typeface="CapitalsRegular"/>
                        </a:rPr>
                        <a:t>✓</a:t>
                      </a:r>
                      <a:endParaRPr kumimoji="0" lang="en-US" sz="1800" b="1"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r>
              <a:tr h="3830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rPr>
                        <a:t>Centralized billing</a:t>
                      </a:r>
                      <a:endParaRPr lang="en-US" sz="1200" dirty="0" smtClean="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c>
                  <a:txBody>
                    <a:bodyPr/>
                    <a:lstStyle/>
                    <a:p>
                      <a:pPr algn="ctr"/>
                      <a:endParaRPr lang="en-US" sz="1800" dirty="0">
                        <a:solidFill>
                          <a:srgbClr val="20C732"/>
                        </a:solidFill>
                        <a:latin typeface="advent"/>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0C732"/>
                          </a:solidFill>
                          <a:latin typeface="CapitalsRegular"/>
                        </a:rPr>
                        <a:t>✓</a:t>
                      </a:r>
                      <a:endParaRPr kumimoji="0" lang="en-US" sz="1800" b="1"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r>
              <a:tr h="3405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Expert Services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algn="ctr"/>
                      <a:endParaRPr lang="en-US" sz="1800" dirty="0">
                        <a:solidFill>
                          <a:srgbClr val="20C732"/>
                        </a:solidFill>
                        <a:latin typeface="advent"/>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0C732"/>
                          </a:solidFill>
                          <a:latin typeface="CapitalsRegular"/>
                        </a:rPr>
                        <a:t>✓</a:t>
                      </a:r>
                      <a:endParaRPr kumimoji="0" lang="en-US" sz="1800" b="1" i="0" u="none" strike="noStrike" kern="1200" cap="none" spc="0" normalizeH="0" baseline="0" noProof="0" dirty="0" smtClean="0">
                        <a:ln>
                          <a:noFill/>
                        </a:ln>
                        <a:solidFill>
                          <a:srgbClr val="20C732"/>
                        </a:solidFill>
                        <a:effectLst/>
                        <a:uLnTx/>
                        <a:uFillTx/>
                        <a:latin typeface="advent"/>
                        <a:ea typeface="+mn-ea"/>
                        <a:cs typeface="adven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r>
              <a:tr h="295792">
                <a:tc>
                  <a:txBody>
                    <a:bodyPr/>
                    <a:lstStyle/>
                    <a:p>
                      <a:pPr algn="l"/>
                      <a:r>
                        <a:rPr lang="en-US" sz="1200" dirty="0" smtClean="0">
                          <a:solidFill>
                            <a:schemeClr val="bg1"/>
                          </a:solidFill>
                        </a:rPr>
                        <a:t>File Storage</a:t>
                      </a:r>
                      <a:endParaRPr lang="en-US" sz="1200"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c>
                  <a:txBody>
                    <a:bodyPr/>
                    <a:lstStyle/>
                    <a:p>
                      <a:pPr algn="ctr"/>
                      <a:r>
                        <a:rPr lang="en-US" sz="2000" dirty="0" smtClean="0">
                          <a:solidFill>
                            <a:schemeClr val="bg1"/>
                          </a:solidFill>
                          <a:latin typeface="Adobe Clean Light"/>
                          <a:cs typeface="Adobe Clean Light"/>
                        </a:rPr>
                        <a:t>20GB</a:t>
                      </a:r>
                      <a:endParaRPr lang="en-US" sz="2000" dirty="0">
                        <a:solidFill>
                          <a:schemeClr val="bg1"/>
                        </a:solidFill>
                        <a:latin typeface="Adobe Clean Light"/>
                        <a:cs typeface="Adobe Clean Ligh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c>
                  <a:txBody>
                    <a:bodyPr/>
                    <a:lstStyle/>
                    <a:p>
                      <a:pPr algn="ctr"/>
                      <a:r>
                        <a:rPr lang="en-US" sz="2000" dirty="0" smtClean="0">
                          <a:solidFill>
                            <a:schemeClr val="bg1"/>
                          </a:solidFill>
                          <a:latin typeface="Adobe Clean Light"/>
                          <a:cs typeface="Adobe Clean Light"/>
                        </a:rPr>
                        <a:t>100GB</a:t>
                      </a:r>
                      <a:endParaRPr lang="en-US" sz="2000" dirty="0">
                        <a:solidFill>
                          <a:schemeClr val="bg1"/>
                        </a:solidFill>
                        <a:latin typeface="Adobe Clean Light"/>
                        <a:cs typeface="Adobe Clean Ligh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r>
            </a:tbl>
          </a:graphicData>
        </a:graphic>
      </p:graphicFrame>
      <p:sp>
        <p:nvSpPr>
          <p:cNvPr id="10" name="Rectangle 9"/>
          <p:cNvSpPr/>
          <p:nvPr/>
        </p:nvSpPr>
        <p:spPr>
          <a:xfrm>
            <a:off x="7213088" y="1325223"/>
            <a:ext cx="877163" cy="276999"/>
          </a:xfrm>
          <a:prstGeom prst="rect">
            <a:avLst/>
          </a:prstGeom>
        </p:spPr>
        <p:txBody>
          <a:bodyPr wrap="none">
            <a:spAutoFit/>
          </a:bodyPr>
          <a:lstStyle/>
          <a:p>
            <a:r>
              <a:rPr lang="en-US" sz="1200" dirty="0" smtClean="0">
                <a:solidFill>
                  <a:prstClr val="white"/>
                </a:solidFill>
                <a:latin typeface="Adobe Clean"/>
              </a:rPr>
              <a:t>Per Month</a:t>
            </a:r>
            <a:endParaRPr lang="en-US" sz="1200" dirty="0">
              <a:solidFill>
                <a:prstClr val="white"/>
              </a:solidFill>
              <a:latin typeface="Adobe Clean"/>
            </a:endParaRPr>
          </a:p>
        </p:txBody>
      </p:sp>
      <p:sp>
        <p:nvSpPr>
          <p:cNvPr id="19" name="Rectangle 18"/>
          <p:cNvSpPr/>
          <p:nvPr/>
        </p:nvSpPr>
        <p:spPr>
          <a:xfrm>
            <a:off x="4856532" y="1339335"/>
            <a:ext cx="894596" cy="276999"/>
          </a:xfrm>
          <a:prstGeom prst="rect">
            <a:avLst/>
          </a:prstGeom>
        </p:spPr>
        <p:txBody>
          <a:bodyPr wrap="none">
            <a:spAutoFit/>
          </a:bodyPr>
          <a:lstStyle/>
          <a:p>
            <a:r>
              <a:rPr lang="en-US" sz="1200" dirty="0" smtClean="0">
                <a:solidFill>
                  <a:prstClr val="white"/>
                </a:solidFill>
                <a:latin typeface="Adobe Clean"/>
              </a:rPr>
              <a:t>Per Month</a:t>
            </a:r>
            <a:endParaRPr lang="en-US" sz="1200" dirty="0">
              <a:solidFill>
                <a:prstClr val="white"/>
              </a:solidFill>
              <a:latin typeface="Adobe Clean"/>
            </a:endParaRPr>
          </a:p>
        </p:txBody>
      </p:sp>
      <p:sp>
        <p:nvSpPr>
          <p:cNvPr id="3" name="Rectangle 2"/>
          <p:cNvSpPr/>
          <p:nvPr/>
        </p:nvSpPr>
        <p:spPr>
          <a:xfrm>
            <a:off x="6447584" y="2837693"/>
            <a:ext cx="2294445" cy="430887"/>
          </a:xfrm>
          <a:prstGeom prst="rect">
            <a:avLst/>
          </a:prstGeom>
        </p:spPr>
        <p:txBody>
          <a:bodyPr wrap="square">
            <a:spAutoFit/>
          </a:bodyPr>
          <a:lstStyle/>
          <a:p>
            <a:pPr algn="ctr">
              <a:spcBef>
                <a:spcPts val="0"/>
              </a:spcBef>
            </a:pPr>
            <a:r>
              <a:rPr lang="en-US" sz="1100" dirty="0">
                <a:solidFill>
                  <a:prstClr val="white"/>
                </a:solidFill>
                <a:latin typeface="Adobe Clean Light"/>
                <a:cs typeface="Adobe Clean Light"/>
              </a:rPr>
              <a:t>*  12 months Paid upfront</a:t>
            </a:r>
          </a:p>
          <a:p>
            <a:pPr algn="ctr">
              <a:spcBef>
                <a:spcPts val="0"/>
              </a:spcBef>
            </a:pPr>
            <a:r>
              <a:rPr lang="en-US" sz="1100" dirty="0">
                <a:solidFill>
                  <a:prstClr val="white"/>
                </a:solidFill>
                <a:latin typeface="Adobe Clean Light"/>
                <a:cs typeface="Adobe Clean Light"/>
              </a:rPr>
              <a:t>List Price </a:t>
            </a:r>
            <a:r>
              <a:rPr lang="en-US" sz="1100" dirty="0" smtClean="0">
                <a:solidFill>
                  <a:prstClr val="white"/>
                </a:solidFill>
                <a:latin typeface="Adobe Clean Light"/>
                <a:cs typeface="Adobe Clean Light"/>
              </a:rPr>
              <a:t>€839 </a:t>
            </a:r>
            <a:r>
              <a:rPr lang="en-US" sz="1100" dirty="0">
                <a:solidFill>
                  <a:prstClr val="white"/>
                </a:solidFill>
                <a:latin typeface="Adobe Clean Light"/>
                <a:cs typeface="Adobe Clean Light"/>
              </a:rPr>
              <a:t>per seat</a:t>
            </a:r>
          </a:p>
        </p:txBody>
      </p:sp>
      <p:grpSp>
        <p:nvGrpSpPr>
          <p:cNvPr id="20" name="Group 19"/>
          <p:cNvGrpSpPr/>
          <p:nvPr/>
        </p:nvGrpSpPr>
        <p:grpSpPr>
          <a:xfrm>
            <a:off x="-3742723" y="0"/>
            <a:ext cx="3188746" cy="6858000"/>
            <a:chOff x="-3742723" y="0"/>
            <a:chExt cx="3188746" cy="6858000"/>
          </a:xfrm>
        </p:grpSpPr>
        <p:sp>
          <p:nvSpPr>
            <p:cNvPr id="21" name="Rectangle 20"/>
            <p:cNvSpPr/>
            <p:nvPr/>
          </p:nvSpPr>
          <p:spPr>
            <a:xfrm>
              <a:off x="-3742723" y="0"/>
              <a:ext cx="3188746" cy="6858000"/>
            </a:xfrm>
            <a:prstGeom prst="rect">
              <a:avLst/>
            </a:prstGeom>
            <a:solidFill>
              <a:schemeClr val="bg1">
                <a:lumMod val="5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600" b="1" dirty="0">
                  <a:solidFill>
                    <a:srgbClr val="000000"/>
                  </a:solidFill>
                  <a:latin typeface="Adobe Clean Light"/>
                  <a:cs typeface="Adobe Clean Light"/>
                </a:rPr>
                <a:t>Creative Cloud for teams </a:t>
              </a:r>
              <a:r>
                <a:rPr lang="en-US" sz="1600" dirty="0">
                  <a:solidFill>
                    <a:srgbClr val="000000"/>
                  </a:solidFill>
                  <a:latin typeface="Adobe Clean Light"/>
                  <a:cs typeface="Adobe Clean Light"/>
                </a:rPr>
                <a:t>is an ongoing membership that gives teams access to all of the Adobe Creative Suite</a:t>
              </a:r>
              <a:r>
                <a:rPr lang="en-US" sz="1600" baseline="30000" dirty="0">
                  <a:solidFill>
                    <a:srgbClr val="000000"/>
                  </a:solidFill>
                  <a:latin typeface="Adobe Clean Light"/>
                  <a:cs typeface="Adobe Clean Light"/>
                </a:rPr>
                <a:t>®</a:t>
              </a:r>
              <a:r>
                <a:rPr lang="en-US" sz="1600" dirty="0">
                  <a:solidFill>
                    <a:srgbClr val="000000"/>
                  </a:solidFill>
                  <a:latin typeface="Adobe Clean Light"/>
                  <a:cs typeface="Adobe Clean Light"/>
                </a:rPr>
                <a:t> 6 desktop applications, plus other tools and services including Adobe </a:t>
              </a:r>
              <a:r>
                <a:rPr lang="en-US" sz="1600" dirty="0" err="1">
                  <a:solidFill>
                    <a:srgbClr val="000000"/>
                  </a:solidFill>
                  <a:latin typeface="Adobe Clean Light"/>
                  <a:cs typeface="Adobe Clean Light"/>
                </a:rPr>
                <a:t>Lightroom</a:t>
              </a:r>
              <a:r>
                <a:rPr lang="en-US" sz="1600" dirty="0">
                  <a:solidFill>
                    <a:srgbClr val="000000"/>
                  </a:solidFill>
                  <a:latin typeface="Adobe Clean Light"/>
                  <a:cs typeface="Adobe Clean Light"/>
                </a:rPr>
                <a:t> 4, Adobe Acrobat XI, Adobe Edge tools and services, and more.</a:t>
              </a:r>
            </a:p>
            <a:p>
              <a:pPr>
                <a:defRPr/>
              </a:pPr>
              <a:endParaRPr lang="en-US" sz="1600" dirty="0">
                <a:solidFill>
                  <a:srgbClr val="000000"/>
                </a:solidFill>
                <a:latin typeface="Adobe Clean Light"/>
                <a:cs typeface="Adobe Clean Light"/>
              </a:endParaRPr>
            </a:p>
            <a:p>
              <a:pPr>
                <a:defRPr/>
              </a:pPr>
              <a:r>
                <a:rPr lang="en-US" sz="1600" dirty="0">
                  <a:solidFill>
                    <a:srgbClr val="000000"/>
                  </a:solidFill>
                  <a:latin typeface="Adobe Clean Light"/>
                  <a:cs typeface="Adobe Clean Light"/>
                </a:rPr>
                <a:t>Plus, everything that creative teams need at an incredibly low price</a:t>
              </a:r>
              <a:r>
                <a:rPr lang="en-US" sz="1600" dirty="0" smtClean="0">
                  <a:solidFill>
                    <a:srgbClr val="000000"/>
                  </a:solidFill>
                  <a:latin typeface="Adobe Clean Light"/>
                  <a:cs typeface="Adobe Clean Light"/>
                </a:rPr>
                <a:t>.</a:t>
              </a:r>
            </a:p>
            <a:p>
              <a:pPr>
                <a:defRPr/>
              </a:pPr>
              <a:endParaRPr lang="en-US" sz="1600" dirty="0">
                <a:solidFill>
                  <a:srgbClr val="000000"/>
                </a:solidFill>
                <a:latin typeface="Adobe Clean Light"/>
                <a:cs typeface="Adobe Clean Light"/>
              </a:endParaRPr>
            </a:p>
            <a:p>
              <a:pPr>
                <a:defRPr/>
              </a:pPr>
              <a:r>
                <a:rPr lang="en-US" sz="1600" dirty="0">
                  <a:solidFill>
                    <a:srgbClr val="000000"/>
                  </a:solidFill>
                  <a:latin typeface="Adobe Clean Light"/>
                  <a:cs typeface="Adobe Clean Light"/>
                </a:rPr>
                <a:t>Keep in mind that there is a similar introductory offer for the individual version of Creative Cloud and there still exists a price difference. Knowing the advantages for teams will help you communicate the value to your customer</a:t>
              </a:r>
              <a:r>
                <a:rPr lang="en-US" sz="1600" dirty="0">
                  <a:latin typeface="Adobe Clean Light"/>
                  <a:cs typeface="Adobe Clean Light"/>
                </a:rPr>
                <a:t>.</a:t>
              </a:r>
            </a:p>
            <a:p>
              <a:pPr>
                <a:defRPr/>
              </a:pPr>
              <a:r>
                <a:rPr lang="en-US" sz="1600" dirty="0" smtClean="0">
                  <a:solidFill>
                    <a:srgbClr val="000000"/>
                  </a:solidFill>
                  <a:latin typeface="Adobe Clean Light"/>
                  <a:cs typeface="Adobe Clean Light"/>
                </a:rPr>
                <a:t> </a:t>
              </a:r>
              <a:endParaRPr lang="en-US" sz="1600" dirty="0">
                <a:solidFill>
                  <a:srgbClr val="000000"/>
                </a:solidFill>
                <a:latin typeface="Adobe Clean Light"/>
                <a:cs typeface="Adobe Clean Light"/>
              </a:endParaRPr>
            </a:p>
          </p:txBody>
        </p:sp>
        <p:sp>
          <p:nvSpPr>
            <p:cNvPr id="22" name="Rectangle 21"/>
            <p:cNvSpPr/>
            <p:nvPr/>
          </p:nvSpPr>
          <p:spPr>
            <a:xfrm>
              <a:off x="-3666103" y="123530"/>
              <a:ext cx="1767970" cy="369332"/>
            </a:xfrm>
            <a:prstGeom prst="rect">
              <a:avLst/>
            </a:prstGeom>
          </p:spPr>
          <p:txBody>
            <a:bodyPr wrap="none">
              <a:spAutoFit/>
            </a:bodyPr>
            <a:lstStyle/>
            <a:p>
              <a:r>
                <a:rPr lang="en-US" b="1" dirty="0" smtClean="0">
                  <a:latin typeface="+mn-lt"/>
                  <a:cs typeface="Adobe Clean Light"/>
                </a:rPr>
                <a:t>Presenter</a:t>
              </a:r>
              <a:r>
                <a:rPr lang="en-US" sz="1600" b="1" dirty="0" smtClean="0">
                  <a:latin typeface="+mn-lt"/>
                  <a:cs typeface="Adobe Clean Light"/>
                </a:rPr>
                <a:t> Notes:</a:t>
              </a:r>
              <a:endParaRPr lang="en-US" sz="1600" b="1" dirty="0">
                <a:latin typeface="+mn-lt"/>
              </a:endParaRPr>
            </a:p>
          </p:txBody>
        </p:sp>
      </p:grpSp>
      <p:sp>
        <p:nvSpPr>
          <p:cNvPr id="25" name="Rectangle 24"/>
          <p:cNvSpPr/>
          <p:nvPr/>
        </p:nvSpPr>
        <p:spPr>
          <a:xfrm>
            <a:off x="440917" y="722572"/>
            <a:ext cx="3436923" cy="1815882"/>
          </a:xfrm>
          <a:prstGeom prst="rect">
            <a:avLst/>
          </a:prstGeom>
        </p:spPr>
        <p:txBody>
          <a:bodyPr wrap="square">
            <a:spAutoFit/>
          </a:bodyPr>
          <a:lstStyle/>
          <a:p>
            <a:pPr fontAlgn="auto">
              <a:spcBef>
                <a:spcPts val="0"/>
              </a:spcBef>
              <a:spcAft>
                <a:spcPts val="0"/>
              </a:spcAft>
            </a:pPr>
            <a:r>
              <a:rPr lang="en-US" sz="4400" b="1" dirty="0" smtClean="0">
                <a:solidFill>
                  <a:prstClr val="white"/>
                </a:solidFill>
                <a:latin typeface="Adobe Clean"/>
                <a:cs typeface="Adobe Clean"/>
              </a:rPr>
              <a:t>Creative Cloud</a:t>
            </a:r>
          </a:p>
          <a:p>
            <a:pPr fontAlgn="auto">
              <a:spcBef>
                <a:spcPts val="0"/>
              </a:spcBef>
              <a:spcAft>
                <a:spcPts val="0"/>
              </a:spcAft>
            </a:pPr>
            <a:r>
              <a:rPr lang="en-US" sz="2400" b="1" dirty="0">
                <a:solidFill>
                  <a:srgbClr val="FF0000"/>
                </a:solidFill>
                <a:latin typeface="Adobe Clean"/>
                <a:cs typeface="Adobe Clean"/>
              </a:rPr>
              <a:t>f</a:t>
            </a:r>
            <a:r>
              <a:rPr lang="en-US" sz="2400" b="1" dirty="0" smtClean="0">
                <a:solidFill>
                  <a:srgbClr val="FF0000"/>
                </a:solidFill>
                <a:latin typeface="Adobe Clean"/>
                <a:cs typeface="Adobe Clean"/>
              </a:rPr>
              <a:t>or current </a:t>
            </a:r>
            <a:r>
              <a:rPr lang="en-US" sz="2400" b="1" dirty="0">
                <a:solidFill>
                  <a:srgbClr val="FF0000"/>
                </a:solidFill>
                <a:latin typeface="Adobe Clean"/>
                <a:cs typeface="Adobe Clean"/>
              </a:rPr>
              <a:t>customers</a:t>
            </a:r>
          </a:p>
        </p:txBody>
      </p:sp>
      <p:sp>
        <p:nvSpPr>
          <p:cNvPr id="27" name="Rectangle 26"/>
          <p:cNvSpPr/>
          <p:nvPr/>
        </p:nvSpPr>
        <p:spPr>
          <a:xfrm>
            <a:off x="419425" y="2397705"/>
            <a:ext cx="1510104" cy="369332"/>
          </a:xfrm>
          <a:prstGeom prst="rect">
            <a:avLst/>
          </a:prstGeom>
        </p:spPr>
        <p:txBody>
          <a:bodyPr wrap="none">
            <a:spAutoFit/>
          </a:bodyPr>
          <a:lstStyle/>
          <a:p>
            <a:pPr fontAlgn="auto">
              <a:spcBef>
                <a:spcPts val="0"/>
              </a:spcBef>
              <a:spcAft>
                <a:spcPts val="0"/>
              </a:spcAft>
            </a:pPr>
            <a:r>
              <a:rPr lang="en-US" b="1" dirty="0" smtClean="0">
                <a:solidFill>
                  <a:srgbClr val="FF0000"/>
                </a:solidFill>
                <a:latin typeface="Adobe Clean"/>
                <a:cs typeface="Adobe Clean"/>
              </a:rPr>
              <a:t>(CS3 or later)</a:t>
            </a:r>
            <a:endParaRPr lang="en-US" b="1" dirty="0">
              <a:solidFill>
                <a:srgbClr val="FF0000"/>
              </a:solidFill>
              <a:latin typeface="Adobe Clean"/>
              <a:cs typeface="Adobe Clean"/>
            </a:endParaRPr>
          </a:p>
        </p:txBody>
      </p:sp>
    </p:spTree>
    <p:extLst>
      <p:ext uri="{BB962C8B-B14F-4D97-AF65-F5344CB8AC3E}">
        <p14:creationId xmlns:p14="http://schemas.microsoft.com/office/powerpoint/2010/main" val="16781415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fontScale="90000"/>
          </a:bodyPr>
          <a:lstStyle/>
          <a:p>
            <a:r>
              <a:rPr lang="en-US" dirty="0" smtClean="0"/>
              <a:t>Creative Cloud for teams  </a:t>
            </a:r>
            <a:r>
              <a:rPr lang="en-US" dirty="0" err="1" smtClean="0"/>
              <a:t>vs</a:t>
            </a:r>
            <a:r>
              <a:rPr lang="en-US" dirty="0" smtClean="0"/>
              <a:t> Creative Cloud for individuals</a:t>
            </a:r>
            <a:endParaRPr lang="en-US" dirty="0"/>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39</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42973325"/>
              </p:ext>
            </p:extLst>
          </p:nvPr>
        </p:nvGraphicFramePr>
        <p:xfrm>
          <a:off x="431953" y="963355"/>
          <a:ext cx="8391322" cy="4908490"/>
        </p:xfrm>
        <a:graphic>
          <a:graphicData uri="http://schemas.openxmlformats.org/drawingml/2006/table">
            <a:tbl>
              <a:tblPr firstRow="1" bandRow="1">
                <a:tableStyleId>{073A0DAA-6AF3-43AB-8588-CEC1D06C72B9}</a:tableStyleId>
              </a:tblPr>
              <a:tblGrid>
                <a:gridCol w="3586522"/>
                <a:gridCol w="2413786"/>
                <a:gridCol w="2391014"/>
              </a:tblGrid>
              <a:tr h="1538469">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kumimoji="0" lang="en-US" sz="2000" b="1" i="0" u="none" strike="noStrike" kern="1200" cap="none" spc="0" normalizeH="0" baseline="0" noProof="0" dirty="0" smtClean="0">
                        <a:ln>
                          <a:noFill/>
                        </a:ln>
                        <a:solidFill>
                          <a:schemeClr val="bg1"/>
                        </a:solidFill>
                        <a:effectLst/>
                        <a:uLnTx/>
                        <a:uFillTx/>
                        <a:latin typeface="Adobe Clean Light"/>
                        <a:ea typeface="+mn-ea"/>
                        <a:cs typeface="Adobe Clean Light"/>
                      </a:endParaRPr>
                    </a:p>
                    <a:p>
                      <a:pPr algn="ctr"/>
                      <a:r>
                        <a:rPr kumimoji="0" lang="en-US" sz="2000" b="1" i="0" u="none" strike="noStrike" kern="1200" cap="none" spc="0" normalizeH="0" baseline="0" noProof="0" dirty="0" smtClean="0">
                          <a:ln>
                            <a:noFill/>
                          </a:ln>
                          <a:solidFill>
                            <a:schemeClr val="bg1"/>
                          </a:solidFill>
                          <a:effectLst/>
                          <a:uLnTx/>
                          <a:uFillTx/>
                          <a:latin typeface="Adobe Clean Light"/>
                          <a:ea typeface="+mn-ea"/>
                          <a:cs typeface="Adobe Clean Light"/>
                        </a:rPr>
                        <a:t>Creative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bg1"/>
                          </a:solidFill>
                          <a:effectLst/>
                          <a:uLnTx/>
                          <a:uFillTx/>
                          <a:latin typeface="Adobe Clean Light"/>
                          <a:ea typeface="+mn-ea"/>
                          <a:cs typeface="Adobe Clean Light"/>
                        </a:rPr>
                        <a:t>for Individuals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kumimoji="0" lang="en-US" sz="2000" b="1" i="0" u="none" strike="noStrike" kern="1200" cap="none" spc="0" normalizeH="0" baseline="0" noProof="0" dirty="0" smtClean="0">
                        <a:ln>
                          <a:noFill/>
                        </a:ln>
                        <a:solidFill>
                          <a:prstClr val="white"/>
                        </a:solidFill>
                        <a:effectLst/>
                        <a:uLnTx/>
                        <a:uFillTx/>
                        <a:latin typeface="Adobe Clean Light"/>
                        <a:ea typeface="+mn-ea"/>
                        <a:cs typeface="Adobe Clean Light"/>
                      </a:endParaRPr>
                    </a:p>
                    <a:p>
                      <a:pPr algn="ctr"/>
                      <a:r>
                        <a:rPr kumimoji="0" lang="en-US" sz="2000" b="1" i="0" u="none" strike="noStrike" kern="1200" cap="none" spc="0" normalizeH="0" baseline="0" noProof="0" dirty="0" smtClean="0">
                          <a:ln>
                            <a:noFill/>
                          </a:ln>
                          <a:solidFill>
                            <a:prstClr val="white"/>
                          </a:solidFill>
                          <a:effectLst/>
                          <a:uLnTx/>
                          <a:uFillTx/>
                          <a:latin typeface="Adobe Clean Light"/>
                          <a:ea typeface="+mn-ea"/>
                          <a:cs typeface="Adobe Clean Light"/>
                        </a:rPr>
                        <a:t>Creative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dobe Clean Light"/>
                          <a:ea typeface="+mn-ea"/>
                          <a:cs typeface="Adobe Clean Light"/>
                        </a:rPr>
                        <a:t>For Teams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prstClr val="white"/>
                        </a:solidFill>
                        <a:effectLst/>
                        <a:uLnTx/>
                        <a:uFillTx/>
                        <a:latin typeface="Adobe Clean Light"/>
                        <a:ea typeface="+mn-ea"/>
                        <a:cs typeface="Adobe Clean Ligh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r>
              <a:tr h="696614">
                <a:tc>
                  <a:txBody>
                    <a:bodyPr/>
                    <a:lstStyle/>
                    <a:p>
                      <a:pPr algn="l"/>
                      <a:r>
                        <a:rPr lang="en-US" sz="1200" dirty="0" smtClean="0">
                          <a:solidFill>
                            <a:schemeClr val="bg1"/>
                          </a:solidFill>
                        </a:rPr>
                        <a:t>Is the membership permanently</a:t>
                      </a:r>
                    </a:p>
                    <a:p>
                      <a:pPr algn="l"/>
                      <a:r>
                        <a:rPr lang="en-US" sz="1200" dirty="0" smtClean="0">
                          <a:solidFill>
                            <a:schemeClr val="bg1"/>
                          </a:solidFill>
                        </a:rPr>
                        <a:t>associated with an individual?</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Adobe Clean Light"/>
                          <a:ea typeface="+mn-ea"/>
                          <a:cs typeface="Adobe Clean Light"/>
                        </a:rPr>
                        <a:t>YES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FFFFFF"/>
                          </a:solidFill>
                          <a:latin typeface="Adobe Clean Light"/>
                          <a:cs typeface="Adobe Clean Light"/>
                        </a:rPr>
                        <a:t>NO</a:t>
                      </a:r>
                      <a:endParaRPr kumimoji="0" lang="en-US" sz="1400" b="0" i="0" u="none" strike="noStrike" kern="1200" cap="none" spc="0" normalizeH="0" baseline="0" noProof="0" dirty="0" smtClean="0">
                        <a:ln>
                          <a:noFill/>
                        </a:ln>
                        <a:solidFill>
                          <a:srgbClr val="FFFFFF"/>
                        </a:solidFill>
                        <a:effectLst/>
                        <a:uLnTx/>
                        <a:uFillTx/>
                        <a:latin typeface="Adobe Clean Light"/>
                        <a:ea typeface="+mn-ea"/>
                        <a:cs typeface="Adobe Clean Ligh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r>
              <a:tr h="696614">
                <a:tc>
                  <a:txBody>
                    <a:bodyPr/>
                    <a:lstStyle/>
                    <a:p>
                      <a:pPr algn="l"/>
                      <a:r>
                        <a:rPr lang="en-US" sz="1200" dirty="0" smtClean="0">
                          <a:solidFill>
                            <a:schemeClr val="bg1"/>
                          </a:solidFill>
                        </a:rPr>
                        <a:t>Can the membership be reassigned to </a:t>
                      </a:r>
                      <a:br>
                        <a:rPr lang="en-US" sz="1200" dirty="0" smtClean="0">
                          <a:solidFill>
                            <a:schemeClr val="bg1"/>
                          </a:solidFill>
                        </a:rPr>
                      </a:br>
                      <a:r>
                        <a:rPr lang="en-US" sz="1200" dirty="0" smtClean="0">
                          <a:solidFill>
                            <a:schemeClr val="bg1"/>
                          </a:solidFill>
                        </a:rPr>
                        <a:t>another user?</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FFFFFF"/>
                          </a:solidFill>
                          <a:latin typeface="Adobe Clean Light"/>
                          <a:cs typeface="Adobe Clean Light"/>
                        </a:rPr>
                        <a:t>NO</a:t>
                      </a:r>
                      <a:endParaRPr kumimoji="0" lang="en-US" sz="1400" b="0" i="0" u="none" strike="noStrike" kern="1200" cap="none" spc="0" normalizeH="0" baseline="0" noProof="0" dirty="0" smtClean="0">
                        <a:ln>
                          <a:noFill/>
                        </a:ln>
                        <a:solidFill>
                          <a:srgbClr val="FFFFFF"/>
                        </a:solidFill>
                        <a:effectLst/>
                        <a:uLnTx/>
                        <a:uFillTx/>
                        <a:latin typeface="Adobe Clean Light"/>
                        <a:ea typeface="+mn-ea"/>
                        <a:cs typeface="Adobe Clean Ligh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FFFFFF"/>
                          </a:solidFill>
                          <a:latin typeface="Adobe Clean Light"/>
                          <a:cs typeface="Adobe Clean Light"/>
                        </a:rPr>
                        <a:t>YES</a:t>
                      </a:r>
                      <a:endParaRPr kumimoji="0" lang="en-US" sz="1400" b="0" i="0" u="none" strike="noStrike" kern="1200" cap="none" spc="0" normalizeH="0" baseline="0" noProof="0" dirty="0" smtClean="0">
                        <a:ln>
                          <a:noFill/>
                        </a:ln>
                        <a:solidFill>
                          <a:srgbClr val="FFFFFF"/>
                        </a:solidFill>
                        <a:effectLst/>
                        <a:uLnTx/>
                        <a:uFillTx/>
                        <a:latin typeface="Adobe Clean Light"/>
                        <a:ea typeface="+mn-ea"/>
                        <a:cs typeface="Adobe Clean Ligh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75000"/>
                        <a:lumOff val="25000"/>
                      </a:schemeClr>
                    </a:solidFill>
                  </a:tcPr>
                </a:tc>
              </a:tr>
              <a:tr h="696614">
                <a:tc>
                  <a:txBody>
                    <a:bodyPr/>
                    <a:lstStyle/>
                    <a:p>
                      <a:pPr algn="l"/>
                      <a:r>
                        <a:rPr lang="en-US" sz="1200" dirty="0" smtClean="0">
                          <a:solidFill>
                            <a:schemeClr val="bg1"/>
                          </a:solidFill>
                        </a:rPr>
                        <a:t>Does the membership stay with the organization if an employee leaves?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FFFFFF"/>
                          </a:solidFill>
                          <a:latin typeface="Adobe Clean Light"/>
                          <a:cs typeface="Adobe Clean Light"/>
                        </a:rPr>
                        <a:t>NO</a:t>
                      </a:r>
                      <a:endParaRPr kumimoji="0" lang="en-US" sz="1400" b="0" i="0" u="none" strike="noStrike" kern="1200" cap="none" spc="0" normalizeH="0" baseline="0" noProof="0" dirty="0" smtClean="0">
                        <a:ln>
                          <a:noFill/>
                        </a:ln>
                        <a:solidFill>
                          <a:srgbClr val="FFFFFF"/>
                        </a:solidFill>
                        <a:effectLst/>
                        <a:uLnTx/>
                        <a:uFillTx/>
                        <a:latin typeface="Adobe Clean Light"/>
                        <a:ea typeface="+mn-ea"/>
                        <a:cs typeface="Adobe Clean Ligh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FFFFFF"/>
                          </a:solidFill>
                          <a:latin typeface="Adobe Clean Light"/>
                          <a:cs typeface="Adobe Clean Light"/>
                        </a:rPr>
                        <a:t>YES</a:t>
                      </a:r>
                      <a:endParaRPr kumimoji="0" lang="en-US" sz="1400" b="0" i="0" u="none" strike="noStrike" kern="1200" cap="none" spc="0" normalizeH="0" baseline="0" noProof="0" dirty="0" smtClean="0">
                        <a:ln>
                          <a:noFill/>
                        </a:ln>
                        <a:solidFill>
                          <a:srgbClr val="FFFFFF"/>
                        </a:solidFill>
                        <a:effectLst/>
                        <a:uLnTx/>
                        <a:uFillTx/>
                        <a:latin typeface="Adobe Clean Light"/>
                        <a:ea typeface="+mn-ea"/>
                        <a:cs typeface="Adobe Clean Ligh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r>
              <a:tr h="696614">
                <a:tc>
                  <a:txBody>
                    <a:bodyPr/>
                    <a:lstStyle/>
                    <a:p>
                      <a:pPr algn="l"/>
                      <a:r>
                        <a:rPr lang="en-US" sz="1200" dirty="0" smtClean="0">
                          <a:solidFill>
                            <a:schemeClr val="bg1"/>
                          </a:solidFill>
                        </a:rPr>
                        <a:t>Are memberships and deployment </a:t>
                      </a:r>
                      <a:br>
                        <a:rPr lang="en-US" sz="1200" dirty="0" smtClean="0">
                          <a:solidFill>
                            <a:schemeClr val="bg1"/>
                          </a:solidFill>
                        </a:rPr>
                      </a:br>
                      <a:r>
                        <a:rPr lang="en-US" sz="1200" dirty="0" smtClean="0">
                          <a:solidFill>
                            <a:schemeClr val="bg1"/>
                          </a:solidFill>
                        </a:rPr>
                        <a:t>managed centrally?</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c>
                  <a:txBody>
                    <a:bodyPr/>
                    <a:lstStyle/>
                    <a:p>
                      <a:pPr algn="ctr"/>
                      <a:r>
                        <a:rPr lang="en-US" sz="1400" b="0" dirty="0" smtClean="0">
                          <a:solidFill>
                            <a:srgbClr val="FFFFFF"/>
                          </a:solidFill>
                          <a:latin typeface="Adobe Clean Light"/>
                          <a:cs typeface="Adobe Clean Light"/>
                        </a:rPr>
                        <a:t>NO</a:t>
                      </a:r>
                      <a:endParaRPr lang="en-US" sz="1400" b="0" dirty="0">
                        <a:solidFill>
                          <a:srgbClr val="FFFFFF"/>
                        </a:solidFill>
                        <a:latin typeface="Adobe Clean Light"/>
                        <a:cs typeface="Adobe Clean Ligh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FFFFFF"/>
                          </a:solidFill>
                          <a:latin typeface="Adobe Clean Light"/>
                          <a:cs typeface="Adobe Clean Light"/>
                        </a:rPr>
                        <a:t>YES</a:t>
                      </a:r>
                      <a:endParaRPr kumimoji="0" lang="en-US" sz="1400" b="0" i="0" u="none" strike="noStrike" kern="1200" cap="none" spc="0" normalizeH="0" baseline="0" noProof="0" dirty="0" smtClean="0">
                        <a:ln>
                          <a:noFill/>
                        </a:ln>
                        <a:solidFill>
                          <a:srgbClr val="FFFFFF"/>
                        </a:solidFill>
                        <a:effectLst/>
                        <a:uLnTx/>
                        <a:uFillTx/>
                        <a:latin typeface="Adobe Clean Light"/>
                        <a:ea typeface="+mn-ea"/>
                        <a:cs typeface="Adobe Clean Ligh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404040"/>
                    </a:solidFill>
                  </a:tcPr>
                </a:tc>
              </a:tr>
              <a:tr h="583565">
                <a:tc>
                  <a:txBody>
                    <a:bodyPr/>
                    <a:lstStyle/>
                    <a:p>
                      <a:pPr algn="l"/>
                      <a:r>
                        <a:rPr lang="en-US" sz="1200" baseline="0" dirty="0" smtClean="0">
                          <a:solidFill>
                            <a:schemeClr val="bg1"/>
                          </a:solidFill>
                        </a:rPr>
                        <a:t>What are the purchasing options?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algn="ctr"/>
                      <a:r>
                        <a:rPr lang="en-US" sz="1400" b="0" dirty="0" smtClean="0">
                          <a:solidFill>
                            <a:srgbClr val="FFFFFF"/>
                          </a:solidFill>
                          <a:latin typeface="Adobe Clean Light"/>
                          <a:cs typeface="Adobe Clean Light"/>
                        </a:rPr>
                        <a:t>Credit Card</a:t>
                      </a:r>
                      <a:endParaRPr lang="en-US" sz="1400" b="0" dirty="0">
                        <a:solidFill>
                          <a:srgbClr val="FFFFFF"/>
                        </a:solidFill>
                        <a:latin typeface="Adobe Clean Light"/>
                        <a:cs typeface="Adobe Clean Ligh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FFFFFF"/>
                          </a:solidFill>
                          <a:latin typeface="Adobe Clean Light"/>
                          <a:cs typeface="Adobe Clean Light"/>
                        </a:rPr>
                        <a:t>Purchased under licensing</a:t>
                      </a:r>
                      <a:endParaRPr kumimoji="0" lang="en-US" sz="1400" b="0" i="0" u="none" strike="noStrike" kern="1200" cap="none" spc="0" normalizeH="0" baseline="0" noProof="0" dirty="0" smtClean="0">
                        <a:ln>
                          <a:noFill/>
                        </a:ln>
                        <a:solidFill>
                          <a:srgbClr val="FFFFFF"/>
                        </a:solidFill>
                        <a:effectLst/>
                        <a:uLnTx/>
                        <a:uFillTx/>
                        <a:latin typeface="Adobe Clean Light"/>
                        <a:ea typeface="+mn-ea"/>
                        <a:cs typeface="Adobe Clean Light"/>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tx1">
                        <a:lumMod val="85000"/>
                        <a:lumOff val="15000"/>
                      </a:schemeClr>
                    </a:solidFill>
                  </a:tcPr>
                </a:tc>
              </a:tr>
            </a:tbl>
          </a:graphicData>
        </a:graphic>
      </p:graphicFrame>
      <p:sp>
        <p:nvSpPr>
          <p:cNvPr id="9" name="Rectangle 8"/>
          <p:cNvSpPr/>
          <p:nvPr/>
        </p:nvSpPr>
        <p:spPr>
          <a:xfrm>
            <a:off x="6463357" y="833799"/>
            <a:ext cx="2384777" cy="5054107"/>
          </a:xfrm>
          <a:prstGeom prst="rect">
            <a:avLst/>
          </a:prstGeom>
          <a:solidFill>
            <a:schemeClr val="bg1">
              <a:lumMod val="95000"/>
              <a:alpha val="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dobe Clean"/>
            </a:endParaRPr>
          </a:p>
        </p:txBody>
      </p:sp>
    </p:spTree>
    <p:extLst>
      <p:ext uri="{BB962C8B-B14F-4D97-AF65-F5344CB8AC3E}">
        <p14:creationId xmlns:p14="http://schemas.microsoft.com/office/powerpoint/2010/main" val="946041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hoto_collage_v01.jpg"/>
          <p:cNvPicPr>
            <a:picLocks noChangeAspect="1"/>
          </p:cNvPicPr>
          <p:nvPr/>
        </p:nvPicPr>
        <p:blipFill>
          <a:blip r:embed="rId3"/>
          <a:srcRect t="-1937" r="3509"/>
          <a:stretch>
            <a:fillRect/>
          </a:stretch>
        </p:blipFill>
        <p:spPr>
          <a:xfrm>
            <a:off x="-1" y="0"/>
            <a:ext cx="9144001" cy="6442075"/>
          </a:xfrm>
          <a:prstGeom prst="rect">
            <a:avLst/>
          </a:prstGeom>
        </p:spPr>
      </p:pic>
      <p:sp>
        <p:nvSpPr>
          <p:cNvPr id="3" name="Rectangle 2"/>
          <p:cNvSpPr/>
          <p:nvPr/>
        </p:nvSpPr>
        <p:spPr>
          <a:xfrm>
            <a:off x="0" y="0"/>
            <a:ext cx="9144000" cy="2844209"/>
          </a:xfrm>
          <a:prstGeom prst="rect">
            <a:avLst/>
          </a:prstGeom>
          <a:gradFill>
            <a:gsLst>
              <a:gs pos="0">
                <a:schemeClr val="tx1">
                  <a:alpha val="0"/>
                </a:schemeClr>
              </a:gs>
              <a:gs pos="97500">
                <a:schemeClr val="tx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961550"/>
            <a:ext cx="3362325" cy="150495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2000" dirty="0">
                <a:solidFill>
                  <a:prstClr val="white"/>
                </a:solidFill>
              </a:rPr>
              <a:t>Digital Experiences in</a:t>
            </a:r>
            <a:br>
              <a:rPr lang="en-US" sz="2000" dirty="0">
                <a:solidFill>
                  <a:prstClr val="white"/>
                </a:solidFill>
              </a:rPr>
            </a:br>
            <a:r>
              <a:rPr lang="en-US" sz="2000" dirty="0">
                <a:solidFill>
                  <a:prstClr val="white"/>
                </a:solidFill>
              </a:rPr>
              <a:t>a Multiscreen World</a:t>
            </a:r>
          </a:p>
        </p:txBody>
      </p:sp>
      <p:sp>
        <p:nvSpPr>
          <p:cNvPr id="6" name="Slide Number Placeholder 4"/>
          <p:cNvSpPr>
            <a:spLocks noGrp="1"/>
          </p:cNvSpPr>
          <p:nvPr>
            <p:ph type="sldNum" sz="quarter" idx="12"/>
          </p:nvPr>
        </p:nvSpPr>
        <p:spPr/>
        <p:txBody>
          <a:bodyPr/>
          <a:lstStyle/>
          <a:p>
            <a:pPr algn="ctr"/>
            <a:fld id="{90156F56-D5AE-4C6F-B826-C69D1BC521BB}" type="slidenum">
              <a:rPr lang="en-US" smtClean="0">
                <a:solidFill>
                  <a:prstClr val="white"/>
                </a:solidFill>
              </a:rPr>
              <a:pPr algn="ctr"/>
              <a:t>4</a:t>
            </a:fld>
            <a:endParaRPr lang="en-US" dirty="0">
              <a:solidFill>
                <a:prstClr val="white"/>
              </a:solidFill>
            </a:endParaRPr>
          </a:p>
        </p:txBody>
      </p:sp>
    </p:spTree>
    <p:extLst>
      <p:ext uri="{BB962C8B-B14F-4D97-AF65-F5344CB8AC3E}">
        <p14:creationId xmlns:p14="http://schemas.microsoft.com/office/powerpoint/2010/main" val="15315242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p:cNvPicPr>
            <a:picLocks noChangeAspect="1"/>
          </p:cNvPicPr>
          <p:nvPr/>
        </p:nvPicPr>
        <p:blipFill>
          <a:blip r:embed="rId3">
            <a:extLst>
              <a:ext uri="{28A0092B-C50C-407E-A947-70E740481C1C}">
                <a14:useLocalDpi xmlns:a14="http://schemas.microsoft.com/office/drawing/2010/main" val="0"/>
              </a:ext>
            </a:extLst>
          </a:blip>
          <a:srcRect l="6355" r="5196"/>
          <a:stretch>
            <a:fillRect/>
          </a:stretch>
        </p:blipFill>
        <p:spPr bwMode="auto">
          <a:xfrm>
            <a:off x="0" y="0"/>
            <a:ext cx="91440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1557338" y="1563688"/>
            <a:ext cx="6034087" cy="2797175"/>
            <a:chOff x="1703162" y="900108"/>
            <a:chExt cx="5829752" cy="2702496"/>
          </a:xfrm>
        </p:grpSpPr>
        <p:pic>
          <p:nvPicPr>
            <p:cNvPr id="58371" name="Picture 9" descr="Adobe_Creative_Cloud_mnemonic_RGB_no_shado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0883" y="900108"/>
              <a:ext cx="1919060" cy="187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dobe_Creative_Cloud_logotype_with_mnemonic_RGB_horizontal.png"/>
            <p:cNvPicPr>
              <a:picLocks noChangeAspect="1"/>
            </p:cNvPicPr>
            <p:nvPr/>
          </p:nvPicPr>
          <p:blipFill>
            <a:blip r:embed="rId5">
              <a:extLst/>
            </a:blip>
            <a:srcRect l="15210"/>
            <a:stretch>
              <a:fillRect/>
            </a:stretch>
          </p:blipFill>
          <p:spPr>
            <a:xfrm>
              <a:off x="1703162" y="2751363"/>
              <a:ext cx="5829752" cy="85124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29375674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What’s your opportunity</a:t>
            </a:r>
            <a:endParaRPr lang="en-US" dirty="0"/>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41</a:t>
            </a:fld>
            <a:endParaRPr lang="en-US" dirty="0">
              <a:solidFill>
                <a:prstClr val="white"/>
              </a:solidFill>
              <a:latin typeface="Adobe Clean"/>
            </a:endParaRPr>
          </a:p>
        </p:txBody>
      </p:sp>
      <p:grpSp>
        <p:nvGrpSpPr>
          <p:cNvPr id="5" name="Group 4"/>
          <p:cNvGrpSpPr/>
          <p:nvPr/>
        </p:nvGrpSpPr>
        <p:grpSpPr>
          <a:xfrm>
            <a:off x="1251010" y="3080644"/>
            <a:ext cx="2058004" cy="2233627"/>
            <a:chOff x="1251010" y="3080644"/>
            <a:chExt cx="2058004" cy="2958314"/>
          </a:xfrm>
        </p:grpSpPr>
        <p:sp>
          <p:nvSpPr>
            <p:cNvPr id="6" name="Rounded Rectangle 5"/>
            <p:cNvSpPr/>
            <p:nvPr/>
          </p:nvSpPr>
          <p:spPr>
            <a:xfrm>
              <a:off x="1251010" y="3080644"/>
              <a:ext cx="2058004" cy="2958314"/>
            </a:xfrm>
            <a:prstGeom prst="roundRect">
              <a:avLst>
                <a:gd name="adj" fmla="val 0"/>
              </a:avLst>
            </a:prstGeom>
            <a:solidFill>
              <a:srgbClr val="14161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rtlCol="0" anchor="t" anchorCtr="0"/>
            <a:lstStyle/>
            <a:p>
              <a:pPr algn="ctr" fontAlgn="base">
                <a:lnSpc>
                  <a:spcPct val="150000"/>
                </a:lnSpc>
                <a:spcBef>
                  <a:spcPct val="0"/>
                </a:spcBef>
                <a:spcAft>
                  <a:spcPct val="0"/>
                </a:spcAft>
              </a:pPr>
              <a:endParaRPr lang="en-US" sz="2800"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latin typeface="Adobe Clean Light" pitchFamily="34" charset="0"/>
              </a:endParaRPr>
            </a:p>
          </p:txBody>
        </p:sp>
        <p:sp>
          <p:nvSpPr>
            <p:cNvPr id="12" name="TextBox 11"/>
            <p:cNvSpPr txBox="1"/>
            <p:nvPr/>
          </p:nvSpPr>
          <p:spPr>
            <a:xfrm>
              <a:off x="1491236" y="3353511"/>
              <a:ext cx="1610911" cy="369332"/>
            </a:xfrm>
            <a:prstGeom prst="rect">
              <a:avLst/>
            </a:prstGeom>
            <a:noFill/>
          </p:spPr>
          <p:txBody>
            <a:bodyPr wrap="square" rtlCol="0">
              <a:spAutoFit/>
            </a:bodyPr>
            <a:lstStyle/>
            <a:p>
              <a:pPr algn="ctr" defTabSz="914400" fontAlgn="base">
                <a:spcBef>
                  <a:spcPct val="0"/>
                </a:spcBef>
                <a:spcAft>
                  <a:spcPct val="0"/>
                </a:spcAft>
              </a:pPr>
              <a:r>
                <a:rPr lang="en-US" dirty="0" smtClean="0">
                  <a:solidFill>
                    <a:srgbClr val="00A4E4">
                      <a:lumMod val="60000"/>
                      <a:lumOff val="40000"/>
                    </a:srgbClr>
                  </a:solidFill>
                  <a:latin typeface="Adobe Clean Light" pitchFamily="34" charset="0"/>
                </a:rPr>
                <a:t>More</a:t>
              </a:r>
              <a:endParaRPr lang="en-US" dirty="0">
                <a:solidFill>
                  <a:srgbClr val="00A4E4">
                    <a:lumMod val="60000"/>
                    <a:lumOff val="40000"/>
                  </a:srgbClr>
                </a:solidFill>
                <a:latin typeface="Adobe Clean Light" pitchFamily="34" charset="0"/>
              </a:endParaRPr>
            </a:p>
          </p:txBody>
        </p:sp>
      </p:grpSp>
      <p:grpSp>
        <p:nvGrpSpPr>
          <p:cNvPr id="20" name="Group 19"/>
          <p:cNvGrpSpPr/>
          <p:nvPr/>
        </p:nvGrpSpPr>
        <p:grpSpPr>
          <a:xfrm>
            <a:off x="3466985" y="3080644"/>
            <a:ext cx="2058004" cy="2233627"/>
            <a:chOff x="3466985" y="3080644"/>
            <a:chExt cx="2058004" cy="2233627"/>
          </a:xfrm>
        </p:grpSpPr>
        <p:sp>
          <p:nvSpPr>
            <p:cNvPr id="7" name="Rounded Rectangle 6"/>
            <p:cNvSpPr/>
            <p:nvPr/>
          </p:nvSpPr>
          <p:spPr>
            <a:xfrm>
              <a:off x="3466985" y="3080644"/>
              <a:ext cx="2058004" cy="2233627"/>
            </a:xfrm>
            <a:prstGeom prst="roundRect">
              <a:avLst>
                <a:gd name="adj" fmla="val 0"/>
              </a:avLst>
            </a:prstGeom>
            <a:solidFill>
              <a:srgbClr val="14161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rtlCol="0" anchor="t" anchorCtr="0"/>
            <a:lstStyle/>
            <a:p>
              <a:pPr algn="ctr" fontAlgn="base">
                <a:lnSpc>
                  <a:spcPct val="150000"/>
                </a:lnSpc>
                <a:spcBef>
                  <a:spcPct val="0"/>
                </a:spcBef>
                <a:spcAft>
                  <a:spcPct val="0"/>
                </a:spcAft>
              </a:pPr>
              <a:endParaRPr lang="en-US" sz="2800"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latin typeface="Adobe Clean Light" pitchFamily="34" charset="0"/>
              </a:endParaRPr>
            </a:p>
          </p:txBody>
        </p:sp>
        <p:sp>
          <p:nvSpPr>
            <p:cNvPr id="14" name="TextBox 13"/>
            <p:cNvSpPr txBox="1"/>
            <p:nvPr/>
          </p:nvSpPr>
          <p:spPr>
            <a:xfrm>
              <a:off x="3784069" y="3309243"/>
              <a:ext cx="1488204" cy="369332"/>
            </a:xfrm>
            <a:prstGeom prst="rect">
              <a:avLst/>
            </a:prstGeom>
            <a:noFill/>
          </p:spPr>
          <p:txBody>
            <a:bodyPr wrap="square" rtlCol="0">
              <a:spAutoFit/>
            </a:bodyPr>
            <a:lstStyle>
              <a:defPPr>
                <a:defRPr lang="en-US"/>
              </a:defPPr>
              <a:lvl1pPr algn="ctr">
                <a:defRPr sz="2000">
                  <a:solidFill>
                    <a:schemeClr val="accent2">
                      <a:lumMod val="60000"/>
                      <a:lumOff val="40000"/>
                    </a:schemeClr>
                  </a:solidFill>
                  <a:latin typeface="Adobe Clean Light" pitchFamily="34" charset="0"/>
                </a:defRPr>
              </a:lvl1pPr>
            </a:lstStyle>
            <a:p>
              <a:pPr defTabSz="914400" fontAlgn="base">
                <a:spcBef>
                  <a:spcPct val="0"/>
                </a:spcBef>
                <a:spcAft>
                  <a:spcPct val="0"/>
                </a:spcAft>
              </a:pPr>
              <a:r>
                <a:rPr lang="en-US" sz="1800" dirty="0" smtClean="0">
                  <a:solidFill>
                    <a:srgbClr val="00A4E4">
                      <a:lumMod val="60000"/>
                      <a:lumOff val="40000"/>
                    </a:srgbClr>
                  </a:solidFill>
                </a:rPr>
                <a:t>Predictable</a:t>
              </a:r>
              <a:endParaRPr lang="en-US" sz="1800" dirty="0">
                <a:solidFill>
                  <a:srgbClr val="00A4E4">
                    <a:lumMod val="60000"/>
                    <a:lumOff val="40000"/>
                  </a:srgbClr>
                </a:solidFill>
              </a:endParaRPr>
            </a:p>
          </p:txBody>
        </p:sp>
      </p:grpSp>
      <p:grpSp>
        <p:nvGrpSpPr>
          <p:cNvPr id="21" name="Group 20"/>
          <p:cNvGrpSpPr/>
          <p:nvPr/>
        </p:nvGrpSpPr>
        <p:grpSpPr>
          <a:xfrm>
            <a:off x="5687084" y="3080644"/>
            <a:ext cx="2058004" cy="2233627"/>
            <a:chOff x="5687084" y="3080644"/>
            <a:chExt cx="2058004" cy="2233627"/>
          </a:xfrm>
        </p:grpSpPr>
        <p:sp>
          <p:nvSpPr>
            <p:cNvPr id="8" name="Rounded Rectangle 7"/>
            <p:cNvSpPr/>
            <p:nvPr/>
          </p:nvSpPr>
          <p:spPr>
            <a:xfrm>
              <a:off x="5687084" y="3080644"/>
              <a:ext cx="2058004" cy="2233627"/>
            </a:xfrm>
            <a:prstGeom prst="roundRect">
              <a:avLst>
                <a:gd name="adj" fmla="val 0"/>
              </a:avLst>
            </a:prstGeom>
            <a:solidFill>
              <a:srgbClr val="14161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rtlCol="0" anchor="t" anchorCtr="0"/>
            <a:lstStyle/>
            <a:p>
              <a:pPr algn="ctr" fontAlgn="base">
                <a:lnSpc>
                  <a:spcPct val="150000"/>
                </a:lnSpc>
                <a:spcBef>
                  <a:spcPct val="0"/>
                </a:spcBef>
                <a:spcAft>
                  <a:spcPct val="0"/>
                </a:spcAft>
              </a:pPr>
              <a:endParaRPr lang="en-US" sz="2800"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latin typeface="Adobe Clean Light" pitchFamily="34" charset="0"/>
              </a:endParaRPr>
            </a:p>
          </p:txBody>
        </p:sp>
        <p:sp>
          <p:nvSpPr>
            <p:cNvPr id="15" name="TextBox 14"/>
            <p:cNvSpPr txBox="1"/>
            <p:nvPr/>
          </p:nvSpPr>
          <p:spPr>
            <a:xfrm>
              <a:off x="6165156" y="3309243"/>
              <a:ext cx="1077076" cy="369332"/>
            </a:xfrm>
            <a:prstGeom prst="rect">
              <a:avLst/>
            </a:prstGeom>
            <a:noFill/>
          </p:spPr>
          <p:txBody>
            <a:bodyPr wrap="square" rtlCol="0">
              <a:spAutoFit/>
            </a:bodyPr>
            <a:lstStyle>
              <a:defPPr>
                <a:defRPr lang="en-US"/>
              </a:defPPr>
              <a:lvl1pPr algn="ctr">
                <a:defRPr sz="2000">
                  <a:solidFill>
                    <a:schemeClr val="accent2">
                      <a:lumMod val="60000"/>
                      <a:lumOff val="40000"/>
                    </a:schemeClr>
                  </a:solidFill>
                  <a:latin typeface="Adobe Clean Light" pitchFamily="34" charset="0"/>
                </a:defRPr>
              </a:lvl1pPr>
            </a:lstStyle>
            <a:p>
              <a:pPr defTabSz="914400" fontAlgn="base">
                <a:spcBef>
                  <a:spcPct val="0"/>
                </a:spcBef>
                <a:spcAft>
                  <a:spcPct val="0"/>
                </a:spcAft>
              </a:pPr>
              <a:r>
                <a:rPr lang="en-US" sz="1800" dirty="0" smtClean="0">
                  <a:solidFill>
                    <a:srgbClr val="00A4E4">
                      <a:lumMod val="60000"/>
                      <a:lumOff val="40000"/>
                    </a:srgbClr>
                  </a:solidFill>
                </a:rPr>
                <a:t>Easier</a:t>
              </a:r>
              <a:endParaRPr lang="en-US" sz="1800" dirty="0">
                <a:solidFill>
                  <a:srgbClr val="00A4E4">
                    <a:lumMod val="60000"/>
                    <a:lumOff val="40000"/>
                  </a:srgbClr>
                </a:solidFill>
              </a:endParaRPr>
            </a:p>
          </p:txBody>
        </p:sp>
      </p:grpSp>
      <p:sp>
        <p:nvSpPr>
          <p:cNvPr id="18" name="Rectangle 17"/>
          <p:cNvSpPr/>
          <p:nvPr/>
        </p:nvSpPr>
        <p:spPr>
          <a:xfrm>
            <a:off x="2805454" y="1371050"/>
            <a:ext cx="3436923" cy="769441"/>
          </a:xfrm>
          <a:prstGeom prst="rect">
            <a:avLst/>
          </a:prstGeom>
        </p:spPr>
        <p:txBody>
          <a:bodyPr wrap="square">
            <a:spAutoFit/>
          </a:bodyPr>
          <a:lstStyle/>
          <a:p>
            <a:pPr algn="ctr" fontAlgn="auto">
              <a:spcBef>
                <a:spcPts val="0"/>
              </a:spcBef>
              <a:spcAft>
                <a:spcPts val="0"/>
              </a:spcAft>
            </a:pPr>
            <a:r>
              <a:rPr lang="en-US" sz="4400" b="1" dirty="0">
                <a:solidFill>
                  <a:srgbClr val="56D0FF"/>
                </a:solidFill>
                <a:latin typeface="Adobe Clean"/>
                <a:cs typeface="Adobe Clean"/>
              </a:rPr>
              <a:t>R</a:t>
            </a:r>
            <a:r>
              <a:rPr lang="en-US" sz="4400" b="1" dirty="0" smtClean="0">
                <a:solidFill>
                  <a:srgbClr val="56D0FF"/>
                </a:solidFill>
                <a:latin typeface="Adobe Clean"/>
                <a:cs typeface="Adobe Clean"/>
              </a:rPr>
              <a:t>evenue</a:t>
            </a:r>
          </a:p>
        </p:txBody>
      </p:sp>
      <p:sp>
        <p:nvSpPr>
          <p:cNvPr id="19" name="Left Bracket 18"/>
          <p:cNvSpPr/>
          <p:nvPr/>
        </p:nvSpPr>
        <p:spPr>
          <a:xfrm rot="16200000" flipH="1">
            <a:off x="4248342" y="-312778"/>
            <a:ext cx="402958" cy="6004793"/>
          </a:xfrm>
          <a:prstGeom prst="leftBracket">
            <a:avLst>
              <a:gd name="adj" fmla="val 120820"/>
            </a:avLst>
          </a:prstGeom>
          <a:ln>
            <a:solidFill>
              <a:schemeClr val="bg1">
                <a:lumMod val="50000"/>
              </a:schemeClr>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ectangle 22"/>
          <p:cNvSpPr/>
          <p:nvPr/>
        </p:nvSpPr>
        <p:spPr>
          <a:xfrm>
            <a:off x="3569606" y="3997493"/>
            <a:ext cx="1862072" cy="523220"/>
          </a:xfrm>
          <a:prstGeom prst="rect">
            <a:avLst/>
          </a:prstGeom>
        </p:spPr>
        <p:txBody>
          <a:bodyPr wrap="square">
            <a:spAutoFit/>
          </a:bodyPr>
          <a:lstStyle/>
          <a:p>
            <a:pPr marL="285750" indent="-285750">
              <a:buFont typeface="Arial"/>
              <a:buChar char="•"/>
            </a:pPr>
            <a:r>
              <a:rPr lang="en-US" sz="1400" dirty="0">
                <a:solidFill>
                  <a:srgbClr val="BFBFBF"/>
                </a:solidFill>
                <a:latin typeface="Adobe Clean Light"/>
                <a:cs typeface="Adobe Clean Light"/>
              </a:rPr>
              <a:t>Recurring </a:t>
            </a:r>
            <a:r>
              <a:rPr lang="en-US" sz="1400" dirty="0" smtClean="0">
                <a:solidFill>
                  <a:srgbClr val="BFBFBF"/>
                </a:solidFill>
                <a:latin typeface="Adobe Clean Light"/>
                <a:cs typeface="Adobe Clean Light"/>
              </a:rPr>
              <a:t>renewals</a:t>
            </a:r>
          </a:p>
          <a:p>
            <a:pPr marL="285750" indent="-285750">
              <a:buFont typeface="Arial"/>
              <a:buChar char="•"/>
            </a:pPr>
            <a:r>
              <a:rPr lang="en-US" sz="1400" dirty="0" smtClean="0">
                <a:solidFill>
                  <a:srgbClr val="BFBFBF"/>
                </a:solidFill>
                <a:latin typeface="Adobe Clean Light"/>
                <a:cs typeface="Adobe Clean Light"/>
              </a:rPr>
              <a:t>Predictable growth </a:t>
            </a:r>
          </a:p>
        </p:txBody>
      </p:sp>
      <p:sp>
        <p:nvSpPr>
          <p:cNvPr id="24" name="Rectangle 23"/>
          <p:cNvSpPr/>
          <p:nvPr/>
        </p:nvSpPr>
        <p:spPr>
          <a:xfrm>
            <a:off x="5785515" y="3997493"/>
            <a:ext cx="1862072" cy="738664"/>
          </a:xfrm>
          <a:prstGeom prst="rect">
            <a:avLst/>
          </a:prstGeom>
        </p:spPr>
        <p:txBody>
          <a:bodyPr wrap="square">
            <a:spAutoFit/>
          </a:bodyPr>
          <a:lstStyle/>
          <a:p>
            <a:pPr marL="285750" indent="-285750">
              <a:buFont typeface="Arial"/>
              <a:buChar char="•"/>
            </a:pPr>
            <a:r>
              <a:rPr lang="en-US" sz="1400" dirty="0">
                <a:solidFill>
                  <a:srgbClr val="BFBFBF"/>
                </a:solidFill>
                <a:latin typeface="Adobe Clean Light"/>
                <a:cs typeface="Adobe Clean Light"/>
              </a:rPr>
              <a:t>Renewal bookings are easier than selling upgrades</a:t>
            </a:r>
          </a:p>
        </p:txBody>
      </p:sp>
      <p:sp>
        <p:nvSpPr>
          <p:cNvPr id="25" name="Rectangle 24"/>
          <p:cNvSpPr/>
          <p:nvPr/>
        </p:nvSpPr>
        <p:spPr>
          <a:xfrm>
            <a:off x="1326231" y="3999489"/>
            <a:ext cx="1862072" cy="738664"/>
          </a:xfrm>
          <a:prstGeom prst="rect">
            <a:avLst/>
          </a:prstGeom>
        </p:spPr>
        <p:txBody>
          <a:bodyPr wrap="square">
            <a:spAutoFit/>
          </a:bodyPr>
          <a:lstStyle/>
          <a:p>
            <a:pPr marL="285750" indent="-285750">
              <a:buFont typeface="Arial"/>
              <a:buChar char="•"/>
            </a:pPr>
            <a:r>
              <a:rPr lang="en-US" sz="1400" dirty="0" smtClean="0">
                <a:solidFill>
                  <a:srgbClr val="BFBFBF"/>
                </a:solidFill>
                <a:latin typeface="Adobe Clean Light"/>
                <a:cs typeface="Adobe Clean Light"/>
              </a:rPr>
              <a:t>Current customers</a:t>
            </a:r>
          </a:p>
          <a:p>
            <a:pPr marL="285750" indent="-285750">
              <a:buFont typeface="Arial"/>
              <a:buChar char="•"/>
            </a:pPr>
            <a:r>
              <a:rPr lang="en-US" sz="1400" dirty="0" smtClean="0">
                <a:solidFill>
                  <a:srgbClr val="BFBFBF"/>
                </a:solidFill>
                <a:latin typeface="Adobe Clean Light"/>
                <a:cs typeface="Adobe Clean Light"/>
              </a:rPr>
              <a:t>New </a:t>
            </a:r>
            <a:r>
              <a:rPr lang="en-US" sz="1400" dirty="0">
                <a:solidFill>
                  <a:srgbClr val="BFBFBF"/>
                </a:solidFill>
                <a:latin typeface="Adobe Clean Light"/>
                <a:cs typeface="Adobe Clean Light"/>
              </a:rPr>
              <a:t>customers</a:t>
            </a:r>
          </a:p>
          <a:p>
            <a:pPr marL="285750" indent="-285750">
              <a:buFont typeface="Arial"/>
              <a:buChar char="•"/>
            </a:pPr>
            <a:endParaRPr lang="en-US" sz="1400" dirty="0">
              <a:solidFill>
                <a:srgbClr val="BFBFBF"/>
              </a:solidFill>
              <a:latin typeface="Adobe Clean Light"/>
              <a:cs typeface="Adobe Clean Light"/>
            </a:endParaRPr>
          </a:p>
        </p:txBody>
      </p:sp>
    </p:spTree>
    <p:extLst>
      <p:ext uri="{BB962C8B-B14F-4D97-AF65-F5344CB8AC3E}">
        <p14:creationId xmlns:p14="http://schemas.microsoft.com/office/powerpoint/2010/main" val="240755925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a:solidFill>
                  <a:srgbClr val="56D0FF"/>
                </a:solidFill>
              </a:rPr>
              <a:t>More R</a:t>
            </a:r>
            <a:r>
              <a:rPr lang="en-US" sz="2800" dirty="0" smtClean="0">
                <a:solidFill>
                  <a:srgbClr val="56D0FF"/>
                </a:solidFill>
              </a:rPr>
              <a:t>evenue</a:t>
            </a:r>
            <a:endParaRPr lang="en-US" sz="2800" dirty="0">
              <a:solidFill>
                <a:srgbClr val="56D0FF"/>
              </a:solidFill>
            </a:endParaRPr>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42</a:t>
            </a:fld>
            <a:endParaRPr lang="en-US" dirty="0">
              <a:solidFill>
                <a:prstClr val="white"/>
              </a:solidFill>
              <a:latin typeface="Adobe Clean"/>
            </a:endParaRPr>
          </a:p>
        </p:txBody>
      </p:sp>
      <p:grpSp>
        <p:nvGrpSpPr>
          <p:cNvPr id="13" name="Group 12"/>
          <p:cNvGrpSpPr/>
          <p:nvPr/>
        </p:nvGrpSpPr>
        <p:grpSpPr>
          <a:xfrm>
            <a:off x="718493" y="1172536"/>
            <a:ext cx="3709391" cy="4843619"/>
            <a:chOff x="1251010" y="3080644"/>
            <a:chExt cx="2058004" cy="1188508"/>
          </a:xfrm>
        </p:grpSpPr>
        <p:sp>
          <p:nvSpPr>
            <p:cNvPr id="14" name="Rounded Rectangle 13"/>
            <p:cNvSpPr/>
            <p:nvPr/>
          </p:nvSpPr>
          <p:spPr>
            <a:xfrm>
              <a:off x="1251010" y="3080644"/>
              <a:ext cx="2058004" cy="1188508"/>
            </a:xfrm>
            <a:prstGeom prst="roundRect">
              <a:avLst>
                <a:gd name="adj" fmla="val 0"/>
              </a:avLst>
            </a:prstGeom>
            <a:solidFill>
              <a:srgbClr val="14161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rtlCol="0" anchor="t" anchorCtr="0"/>
            <a:lstStyle/>
            <a:p>
              <a:pPr algn="ctr" fontAlgn="base">
                <a:lnSpc>
                  <a:spcPct val="150000"/>
                </a:lnSpc>
                <a:spcBef>
                  <a:spcPct val="0"/>
                </a:spcBef>
                <a:spcAft>
                  <a:spcPct val="0"/>
                </a:spcAft>
              </a:pPr>
              <a:endParaRPr lang="en-US" sz="2800"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latin typeface="Adobe Clean Light" pitchFamily="34" charset="0"/>
              </a:endParaRPr>
            </a:p>
          </p:txBody>
        </p:sp>
        <p:sp>
          <p:nvSpPr>
            <p:cNvPr id="15" name="TextBox 14"/>
            <p:cNvSpPr txBox="1"/>
            <p:nvPr/>
          </p:nvSpPr>
          <p:spPr>
            <a:xfrm>
              <a:off x="1541363" y="3128198"/>
              <a:ext cx="1610911" cy="226563"/>
            </a:xfrm>
            <a:prstGeom prst="rect">
              <a:avLst/>
            </a:prstGeom>
            <a:noFill/>
          </p:spPr>
          <p:txBody>
            <a:bodyPr wrap="square" rtlCol="0">
              <a:spAutoFit/>
            </a:bodyPr>
            <a:lstStyle/>
            <a:p>
              <a:pPr algn="ctr" defTabSz="914400" fontAlgn="base">
                <a:spcBef>
                  <a:spcPct val="0"/>
                </a:spcBef>
                <a:spcAft>
                  <a:spcPct val="0"/>
                </a:spcAft>
              </a:pPr>
              <a:r>
                <a:rPr lang="en-US" dirty="0" smtClean="0">
                  <a:solidFill>
                    <a:schemeClr val="bg1">
                      <a:lumMod val="75000"/>
                    </a:schemeClr>
                  </a:solidFill>
                  <a:latin typeface="Adobe Clean Light" pitchFamily="34" charset="0"/>
                </a:rPr>
                <a:t>Current </a:t>
              </a:r>
            </a:p>
            <a:p>
              <a:pPr algn="ctr" defTabSz="914400" fontAlgn="base">
                <a:spcBef>
                  <a:spcPct val="0"/>
                </a:spcBef>
                <a:spcAft>
                  <a:spcPct val="0"/>
                </a:spcAft>
              </a:pPr>
              <a:r>
                <a:rPr lang="en-US" dirty="0" smtClean="0">
                  <a:solidFill>
                    <a:schemeClr val="bg1">
                      <a:lumMod val="75000"/>
                    </a:schemeClr>
                  </a:solidFill>
                  <a:latin typeface="Adobe Clean Light" pitchFamily="34" charset="0"/>
                </a:rPr>
                <a:t>Customers</a:t>
              </a:r>
            </a:p>
            <a:p>
              <a:pPr algn="ctr" defTabSz="914400" fontAlgn="base">
                <a:spcBef>
                  <a:spcPct val="0"/>
                </a:spcBef>
                <a:spcAft>
                  <a:spcPct val="0"/>
                </a:spcAft>
              </a:pPr>
              <a:r>
                <a:rPr lang="en-US" dirty="0" smtClean="0">
                  <a:solidFill>
                    <a:schemeClr val="bg1">
                      <a:lumMod val="75000"/>
                    </a:schemeClr>
                  </a:solidFill>
                  <a:latin typeface="Adobe Clean Light" pitchFamily="34" charset="0"/>
                </a:rPr>
                <a:t>(</a:t>
              </a:r>
              <a:r>
                <a:rPr lang="en-US" dirty="0" smtClean="0">
                  <a:solidFill>
                    <a:srgbClr val="FFFFFF"/>
                  </a:solidFill>
                  <a:latin typeface="Adobe Clean Light" pitchFamily="34" charset="0"/>
                </a:rPr>
                <a:t>priority)</a:t>
              </a:r>
              <a:endParaRPr lang="en-US" dirty="0">
                <a:solidFill>
                  <a:srgbClr val="FFFFFF"/>
                </a:solidFill>
                <a:latin typeface="Adobe Clean Light" pitchFamily="34" charset="0"/>
              </a:endParaRPr>
            </a:p>
          </p:txBody>
        </p:sp>
      </p:grpSp>
      <p:grpSp>
        <p:nvGrpSpPr>
          <p:cNvPr id="17" name="Group 16"/>
          <p:cNvGrpSpPr/>
          <p:nvPr/>
        </p:nvGrpSpPr>
        <p:grpSpPr>
          <a:xfrm>
            <a:off x="4812198" y="1172536"/>
            <a:ext cx="3709391" cy="4843619"/>
            <a:chOff x="1251010" y="3080644"/>
            <a:chExt cx="2058004" cy="1188508"/>
          </a:xfrm>
        </p:grpSpPr>
        <p:sp>
          <p:nvSpPr>
            <p:cNvPr id="18" name="Rounded Rectangle 17"/>
            <p:cNvSpPr/>
            <p:nvPr/>
          </p:nvSpPr>
          <p:spPr>
            <a:xfrm>
              <a:off x="1251010" y="3080644"/>
              <a:ext cx="2058004" cy="1188508"/>
            </a:xfrm>
            <a:prstGeom prst="roundRect">
              <a:avLst>
                <a:gd name="adj" fmla="val 0"/>
              </a:avLst>
            </a:prstGeom>
            <a:solidFill>
              <a:srgbClr val="14161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rtlCol="0" anchor="t" anchorCtr="0"/>
            <a:lstStyle/>
            <a:p>
              <a:pPr algn="ctr" fontAlgn="base">
                <a:lnSpc>
                  <a:spcPct val="150000"/>
                </a:lnSpc>
                <a:spcBef>
                  <a:spcPct val="0"/>
                </a:spcBef>
                <a:spcAft>
                  <a:spcPct val="0"/>
                </a:spcAft>
              </a:pPr>
              <a:endParaRPr lang="en-US" sz="2800"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latin typeface="Adobe Clean Light" pitchFamily="34" charset="0"/>
              </a:endParaRPr>
            </a:p>
          </p:txBody>
        </p:sp>
        <p:sp>
          <p:nvSpPr>
            <p:cNvPr id="19" name="TextBox 18"/>
            <p:cNvSpPr txBox="1"/>
            <p:nvPr/>
          </p:nvSpPr>
          <p:spPr>
            <a:xfrm>
              <a:off x="1541363" y="3128198"/>
              <a:ext cx="1610911" cy="158594"/>
            </a:xfrm>
            <a:prstGeom prst="rect">
              <a:avLst/>
            </a:prstGeom>
            <a:noFill/>
          </p:spPr>
          <p:txBody>
            <a:bodyPr wrap="square" rtlCol="0">
              <a:spAutoFit/>
            </a:bodyPr>
            <a:lstStyle/>
            <a:p>
              <a:pPr algn="ctr" defTabSz="914400" fontAlgn="base">
                <a:spcBef>
                  <a:spcPct val="0"/>
                </a:spcBef>
                <a:spcAft>
                  <a:spcPct val="0"/>
                </a:spcAft>
              </a:pPr>
              <a:r>
                <a:rPr lang="en-US" dirty="0" smtClean="0">
                  <a:solidFill>
                    <a:srgbClr val="BFBFBF"/>
                  </a:solidFill>
                  <a:latin typeface="Adobe Clean Light" pitchFamily="34" charset="0"/>
                </a:rPr>
                <a:t>New</a:t>
              </a:r>
            </a:p>
            <a:p>
              <a:pPr algn="ctr" defTabSz="914400" fontAlgn="base">
                <a:spcBef>
                  <a:spcPct val="0"/>
                </a:spcBef>
                <a:spcAft>
                  <a:spcPct val="0"/>
                </a:spcAft>
              </a:pPr>
              <a:r>
                <a:rPr lang="en-US" dirty="0" smtClean="0">
                  <a:solidFill>
                    <a:srgbClr val="BFBFBF"/>
                  </a:solidFill>
                  <a:latin typeface="Adobe Clean Light" pitchFamily="34" charset="0"/>
                </a:rPr>
                <a:t>Customers</a:t>
              </a:r>
              <a:endParaRPr lang="en-US" dirty="0">
                <a:solidFill>
                  <a:srgbClr val="BFBFBF"/>
                </a:solidFill>
                <a:latin typeface="Adobe Clean Light" pitchFamily="34" charset="0"/>
              </a:endParaRPr>
            </a:p>
          </p:txBody>
        </p:sp>
      </p:grpSp>
      <p:sp>
        <p:nvSpPr>
          <p:cNvPr id="8" name="Content Placeholder 2"/>
          <p:cNvSpPr txBox="1">
            <a:spLocks/>
          </p:cNvSpPr>
          <p:nvPr/>
        </p:nvSpPr>
        <p:spPr>
          <a:xfrm>
            <a:off x="766547" y="2362344"/>
            <a:ext cx="3621124" cy="3319378"/>
          </a:xfrm>
          <a:prstGeom prst="rect">
            <a:avLst/>
          </a:prstGeom>
        </p:spPr>
        <p:txBody>
          <a:bodyPr vert="horz" lIns="91440" tIns="45720" rIns="91440" bIns="45720" rtlCol="0">
            <a:normAutofit/>
          </a:bodyPr>
          <a:lstStyle>
            <a:lvl1pPr marL="231775" indent="-231775" algn="l" defTabSz="914400" rtl="0" eaLnBrk="1" latinLnBrk="0" hangingPunct="1">
              <a:spcBef>
                <a:spcPts val="600"/>
              </a:spcBef>
              <a:buClr>
                <a:schemeClr val="accent4"/>
              </a:buClr>
              <a:buSzPct val="70000"/>
              <a:buFont typeface="Wingdings" pitchFamily="2" charset="2"/>
              <a:buChar char="§"/>
              <a:defRPr sz="2000" kern="1200">
                <a:solidFill>
                  <a:schemeClr val="tx1"/>
                </a:solidFill>
                <a:latin typeface="+mn-lt"/>
                <a:ea typeface="+mn-ea"/>
                <a:cs typeface="+mn-cs"/>
              </a:defRPr>
            </a:lvl1pPr>
            <a:lvl2pPr marL="463550" indent="-231775" algn="l" defTabSz="914400" rtl="0" eaLnBrk="1" latinLnBrk="0" hangingPunct="1">
              <a:spcBef>
                <a:spcPts val="600"/>
              </a:spcBef>
              <a:buClr>
                <a:schemeClr val="accent4"/>
              </a:buClr>
              <a:buSzPct val="70000"/>
              <a:buFont typeface="Wingdings" pitchFamily="2" charset="2"/>
              <a:buChar char="§"/>
              <a:defRPr sz="1800" kern="1200">
                <a:solidFill>
                  <a:schemeClr val="tx1"/>
                </a:solidFill>
                <a:latin typeface="+mn-lt"/>
                <a:ea typeface="+mn-ea"/>
                <a:cs typeface="+mn-cs"/>
              </a:defRPr>
            </a:lvl2pPr>
            <a:lvl3pPr marL="631825" indent="-168275"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3pPr>
            <a:lvl4pPr marL="798513" indent="-166688"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4pPr>
            <a:lvl5pPr marL="914400" indent="-115888" algn="l" defTabSz="914400" rtl="0" eaLnBrk="1" latinLnBrk="0" hangingPunct="1">
              <a:spcBef>
                <a:spcPts val="600"/>
              </a:spcBef>
              <a:buClr>
                <a:schemeClr val="accent4"/>
              </a:buClr>
              <a:buSzPct val="70000"/>
              <a:buFont typeface="Wingdings" pitchFamily="2" charset="2"/>
              <a:buChar char="§"/>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800" dirty="0" smtClean="0">
                <a:solidFill>
                  <a:schemeClr val="bg1"/>
                </a:solidFill>
                <a:latin typeface="Adobe Clean Light"/>
                <a:cs typeface="Adobe Clean Light"/>
              </a:rPr>
              <a:t>Deeper penetration within existing accounts</a:t>
            </a:r>
          </a:p>
          <a:p>
            <a:pPr>
              <a:defRPr/>
            </a:pPr>
            <a:r>
              <a:rPr lang="en-US" sz="1800" dirty="0" smtClean="0">
                <a:solidFill>
                  <a:schemeClr val="bg1"/>
                </a:solidFill>
                <a:latin typeface="Adobe Clean Light"/>
                <a:cs typeface="Adobe Clean Light"/>
              </a:rPr>
              <a:t>More attractive value proposition than upgrade</a:t>
            </a:r>
          </a:p>
          <a:p>
            <a:pPr>
              <a:defRPr/>
            </a:pPr>
            <a:r>
              <a:rPr lang="en-US" sz="1800" dirty="0">
                <a:solidFill>
                  <a:schemeClr val="bg1"/>
                </a:solidFill>
                <a:latin typeface="Adobe Clean Light"/>
                <a:cs typeface="Adobe Clean Light"/>
              </a:rPr>
              <a:t>Ongoing membership increases </a:t>
            </a:r>
            <a:r>
              <a:rPr lang="en-US" sz="1800" dirty="0" smtClean="0">
                <a:solidFill>
                  <a:schemeClr val="bg1"/>
                </a:solidFill>
                <a:latin typeface="Adobe Clean Light"/>
                <a:cs typeface="Adobe Clean Light"/>
              </a:rPr>
              <a:t>lifetime value </a:t>
            </a:r>
            <a:r>
              <a:rPr lang="en-US" sz="1800" dirty="0">
                <a:solidFill>
                  <a:schemeClr val="bg1"/>
                </a:solidFill>
                <a:latin typeface="Adobe Clean Light"/>
                <a:cs typeface="Adobe Clean Light"/>
              </a:rPr>
              <a:t>of customers</a:t>
            </a:r>
          </a:p>
          <a:p>
            <a:pPr>
              <a:defRPr/>
            </a:pPr>
            <a:endParaRPr lang="en-US" sz="1800" dirty="0" smtClean="0">
              <a:solidFill>
                <a:schemeClr val="bg1"/>
              </a:solidFill>
              <a:latin typeface="Adobe Clean Light"/>
              <a:cs typeface="Adobe Clean Light"/>
            </a:endParaRPr>
          </a:p>
          <a:p>
            <a:pPr marL="0" indent="0">
              <a:buFont typeface="Wingdings" pitchFamily="2" charset="2"/>
              <a:buNone/>
              <a:defRPr/>
            </a:pPr>
            <a:endParaRPr lang="en-US" sz="1800" dirty="0" smtClean="0">
              <a:solidFill>
                <a:schemeClr val="bg1"/>
              </a:solidFill>
              <a:latin typeface="Adobe Clean Light"/>
              <a:cs typeface="Adobe Clean Light"/>
            </a:endParaRPr>
          </a:p>
          <a:p>
            <a:pPr marL="0" indent="0">
              <a:buFont typeface="Wingdings" pitchFamily="2" charset="2"/>
              <a:buNone/>
              <a:defRPr/>
            </a:pPr>
            <a:endParaRPr lang="en-US" sz="1800" dirty="0">
              <a:solidFill>
                <a:schemeClr val="bg1"/>
              </a:solidFill>
              <a:latin typeface="Adobe Clean Light"/>
              <a:cs typeface="Adobe Clean Light"/>
            </a:endParaRPr>
          </a:p>
        </p:txBody>
      </p:sp>
      <p:sp>
        <p:nvSpPr>
          <p:cNvPr id="20" name="TextBox 19"/>
          <p:cNvSpPr txBox="1"/>
          <p:nvPr/>
        </p:nvSpPr>
        <p:spPr>
          <a:xfrm>
            <a:off x="4971675" y="2385436"/>
            <a:ext cx="3397387" cy="3200877"/>
          </a:xfrm>
          <a:prstGeom prst="rect">
            <a:avLst/>
          </a:prstGeom>
          <a:noFill/>
        </p:spPr>
        <p:txBody>
          <a:bodyPr wrap="square" rtlCol="0">
            <a:spAutoFit/>
          </a:bodyPr>
          <a:lstStyle/>
          <a:p>
            <a:pPr algn="ctr">
              <a:spcBef>
                <a:spcPts val="0"/>
              </a:spcBef>
              <a:spcAft>
                <a:spcPts val="1800"/>
              </a:spcAft>
            </a:pPr>
            <a:r>
              <a:rPr lang="en-US" b="1" dirty="0" smtClean="0">
                <a:solidFill>
                  <a:schemeClr val="bg1">
                    <a:lumMod val="75000"/>
                  </a:schemeClr>
                </a:solidFill>
                <a:latin typeface="+mn-lt"/>
                <a:cs typeface="Adobe Clean Light"/>
              </a:rPr>
              <a:t>@Work Professionals</a:t>
            </a:r>
          </a:p>
          <a:p>
            <a:pPr marL="285750" indent="-285750">
              <a:spcAft>
                <a:spcPts val="600"/>
              </a:spcAft>
              <a:buFont typeface="Arial" pitchFamily="34" charset="0"/>
              <a:buChar char="•"/>
            </a:pPr>
            <a:r>
              <a:rPr lang="en-US" dirty="0" smtClean="0">
                <a:solidFill>
                  <a:srgbClr val="FFFFFF"/>
                </a:solidFill>
                <a:latin typeface="Adobe Clean Light"/>
                <a:cs typeface="Adobe Clean Light"/>
              </a:rPr>
              <a:t>14.3 </a:t>
            </a:r>
            <a:r>
              <a:rPr lang="en-US" dirty="0">
                <a:solidFill>
                  <a:srgbClr val="FFFFFF"/>
                </a:solidFill>
                <a:latin typeface="Adobe Clean Light"/>
                <a:cs typeface="Adobe Clean Light"/>
              </a:rPr>
              <a:t>million </a:t>
            </a:r>
            <a:endParaRPr lang="en-US" dirty="0" smtClean="0">
              <a:solidFill>
                <a:srgbClr val="FFFFFF"/>
              </a:solidFill>
              <a:latin typeface="Adobe Clean Light"/>
              <a:cs typeface="Adobe Clean Light"/>
            </a:endParaRPr>
          </a:p>
          <a:p>
            <a:pPr marL="285750" indent="-285750">
              <a:spcAft>
                <a:spcPts val="600"/>
              </a:spcAft>
              <a:buFont typeface="Arial" pitchFamily="34" charset="0"/>
              <a:buChar char="•"/>
            </a:pPr>
            <a:r>
              <a:rPr lang="en-US" dirty="0" smtClean="0">
                <a:solidFill>
                  <a:srgbClr val="FFFFFF"/>
                </a:solidFill>
                <a:latin typeface="Adobe Clean Light"/>
                <a:cs typeface="Adobe Clean Light"/>
              </a:rPr>
              <a:t>Half are in small-med business</a:t>
            </a:r>
            <a:endParaRPr lang="en-US" dirty="0">
              <a:solidFill>
                <a:srgbClr val="FFFFFF"/>
              </a:solidFill>
              <a:latin typeface="Adobe Clean Light"/>
              <a:cs typeface="Adobe Clean Light"/>
            </a:endParaRPr>
          </a:p>
          <a:p>
            <a:pPr marL="285750" indent="-285750">
              <a:spcAft>
                <a:spcPts val="600"/>
              </a:spcAft>
              <a:buFont typeface="Arial" pitchFamily="34" charset="0"/>
              <a:buChar char="•"/>
            </a:pPr>
            <a:r>
              <a:rPr lang="en-US" dirty="0" smtClean="0">
                <a:solidFill>
                  <a:srgbClr val="FFFFFF"/>
                </a:solidFill>
                <a:latin typeface="Adobe Clean Light"/>
                <a:cs typeface="Adobe Clean Light"/>
              </a:rPr>
              <a:t>90% do not own </a:t>
            </a:r>
            <a:r>
              <a:rPr lang="en-US" dirty="0">
                <a:solidFill>
                  <a:srgbClr val="FFFFFF"/>
                </a:solidFill>
                <a:latin typeface="Adobe Clean Light"/>
                <a:cs typeface="Adobe Clean Light"/>
              </a:rPr>
              <a:t>Adobe CS </a:t>
            </a:r>
            <a:r>
              <a:rPr lang="en-US" dirty="0" smtClean="0">
                <a:solidFill>
                  <a:srgbClr val="FFFFFF"/>
                </a:solidFill>
                <a:latin typeface="Adobe Clean Light"/>
                <a:cs typeface="Adobe Clean Light"/>
              </a:rPr>
              <a:t>tools</a:t>
            </a:r>
          </a:p>
          <a:p>
            <a:pPr marL="285750" indent="-285750">
              <a:spcAft>
                <a:spcPts val="600"/>
              </a:spcAft>
              <a:buFont typeface="Arial" pitchFamily="34" charset="0"/>
              <a:buChar char="•"/>
            </a:pPr>
            <a:r>
              <a:rPr lang="en-US" dirty="0">
                <a:solidFill>
                  <a:srgbClr val="FFFFFF"/>
                </a:solidFill>
                <a:latin typeface="Adobe Clean Light"/>
                <a:cs typeface="Adobe Clean Light"/>
              </a:rPr>
              <a:t>High Adobe brand and product affinity </a:t>
            </a:r>
            <a:endParaRPr lang="en-US" dirty="0" smtClean="0">
              <a:solidFill>
                <a:srgbClr val="FFFFFF"/>
              </a:solidFill>
              <a:latin typeface="Adobe Clean Light"/>
              <a:cs typeface="Adobe Clean Light"/>
            </a:endParaRPr>
          </a:p>
          <a:p>
            <a:pPr marL="285750" indent="-285750">
              <a:spcAft>
                <a:spcPts val="600"/>
              </a:spcAft>
              <a:buFont typeface="Arial" pitchFamily="34" charset="0"/>
              <a:buChar char="•"/>
            </a:pPr>
            <a:r>
              <a:rPr lang="en-US" dirty="0">
                <a:solidFill>
                  <a:srgbClr val="FFFFFF"/>
                </a:solidFill>
                <a:latin typeface="Adobe Clean Light"/>
                <a:cs typeface="Adobe Clean Light"/>
              </a:rPr>
              <a:t>P</a:t>
            </a:r>
            <a:r>
              <a:rPr lang="en-US" dirty="0" smtClean="0">
                <a:solidFill>
                  <a:srgbClr val="FFFFFF"/>
                </a:solidFill>
                <a:latin typeface="Adobe Clean Light"/>
                <a:cs typeface="Adobe Clean Light"/>
              </a:rPr>
              <a:t>urchasing </a:t>
            </a:r>
            <a:r>
              <a:rPr lang="en-US" dirty="0">
                <a:solidFill>
                  <a:srgbClr val="FFFFFF"/>
                </a:solidFill>
                <a:latin typeface="Adobe Clean Light"/>
                <a:cs typeface="Adobe Clean Light"/>
              </a:rPr>
              <a:t>authority</a:t>
            </a:r>
          </a:p>
          <a:p>
            <a:pPr marL="285750" indent="-285750">
              <a:spcAft>
                <a:spcPts val="600"/>
              </a:spcAft>
              <a:buFont typeface="Arial" pitchFamily="34" charset="0"/>
              <a:buChar char="•"/>
            </a:pPr>
            <a:r>
              <a:rPr lang="en-US" dirty="0">
                <a:solidFill>
                  <a:srgbClr val="FFFFFF"/>
                </a:solidFill>
                <a:latin typeface="Adobe Clean Light"/>
                <a:cs typeface="Adobe Clean Light"/>
              </a:rPr>
              <a:t>A</a:t>
            </a:r>
            <a:r>
              <a:rPr lang="en-US" dirty="0" smtClean="0">
                <a:solidFill>
                  <a:srgbClr val="FFFFFF"/>
                </a:solidFill>
                <a:latin typeface="Adobe Clean Light"/>
                <a:cs typeface="Adobe Clean Light"/>
              </a:rPr>
              <a:t>spire </a:t>
            </a:r>
            <a:r>
              <a:rPr lang="en-US" dirty="0">
                <a:solidFill>
                  <a:srgbClr val="FFFFFF"/>
                </a:solidFill>
                <a:latin typeface="Adobe Clean Light"/>
                <a:cs typeface="Adobe Clean Light"/>
              </a:rPr>
              <a:t>to use our creative </a:t>
            </a:r>
            <a:r>
              <a:rPr lang="en-US" dirty="0" smtClean="0">
                <a:solidFill>
                  <a:srgbClr val="FFFFFF"/>
                </a:solidFill>
                <a:latin typeface="Adobe Clean Light"/>
                <a:cs typeface="Adobe Clean Light"/>
              </a:rPr>
              <a:t>tools</a:t>
            </a:r>
            <a:endParaRPr lang="en-US" dirty="0">
              <a:solidFill>
                <a:srgbClr val="FFFFFF"/>
              </a:solidFill>
              <a:latin typeface="Adobe Clean Light"/>
              <a:cs typeface="Adobe Clean Light"/>
            </a:endParaRPr>
          </a:p>
        </p:txBody>
      </p:sp>
      <p:sp>
        <p:nvSpPr>
          <p:cNvPr id="21" name="Left Bracket 20"/>
          <p:cNvSpPr/>
          <p:nvPr/>
        </p:nvSpPr>
        <p:spPr>
          <a:xfrm rot="16200000" flipH="1">
            <a:off x="4511413" y="-1152780"/>
            <a:ext cx="250671" cy="4193962"/>
          </a:xfrm>
          <a:prstGeom prst="leftBracket">
            <a:avLst>
              <a:gd name="adj" fmla="val 120820"/>
            </a:avLst>
          </a:prstGeom>
          <a:ln>
            <a:solidFill>
              <a:srgbClr val="7F7F7F"/>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7364343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991782" y="1272252"/>
            <a:ext cx="3720353" cy="4843619"/>
          </a:xfrm>
          <a:prstGeom prst="roundRect">
            <a:avLst>
              <a:gd name="adj" fmla="val 0"/>
            </a:avLst>
          </a:prstGeom>
          <a:solidFill>
            <a:srgbClr val="14161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rtlCol="0" anchor="t" anchorCtr="0"/>
          <a:lstStyle/>
          <a:p>
            <a:pPr algn="ctr" fontAlgn="base">
              <a:lnSpc>
                <a:spcPct val="150000"/>
              </a:lnSpc>
              <a:spcBef>
                <a:spcPct val="0"/>
              </a:spcBef>
              <a:spcAft>
                <a:spcPct val="0"/>
              </a:spcAft>
            </a:pPr>
            <a:endParaRPr lang="en-US" sz="2800"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latin typeface="Adobe Clean Light" pitchFamily="34" charset="0"/>
            </a:endParaRPr>
          </a:p>
        </p:txBody>
      </p:sp>
      <p:sp>
        <p:nvSpPr>
          <p:cNvPr id="5" name="Freeform 4"/>
          <p:cNvSpPr/>
          <p:nvPr/>
        </p:nvSpPr>
        <p:spPr>
          <a:xfrm>
            <a:off x="5093511" y="2756785"/>
            <a:ext cx="3556000" cy="1613650"/>
          </a:xfrm>
          <a:custGeom>
            <a:avLst/>
            <a:gdLst>
              <a:gd name="connsiteX0" fmla="*/ 0 w 4511430"/>
              <a:gd name="connsiteY0" fmla="*/ 334409 h 3075102"/>
              <a:gd name="connsiteX1" fmla="*/ 935704 w 4511430"/>
              <a:gd name="connsiteY1" fmla="*/ 2907987 h 3075102"/>
              <a:gd name="connsiteX2" fmla="*/ 2205588 w 4511430"/>
              <a:gd name="connsiteY2" fmla="*/ 178 h 3075102"/>
              <a:gd name="connsiteX3" fmla="*/ 3057747 w 4511430"/>
              <a:gd name="connsiteY3" fmla="*/ 2757583 h 3075102"/>
              <a:gd name="connsiteX4" fmla="*/ 3909906 w 4511430"/>
              <a:gd name="connsiteY4" fmla="*/ 986159 h 3075102"/>
              <a:gd name="connsiteX5" fmla="*/ 4511430 w 4511430"/>
              <a:gd name="connsiteY5" fmla="*/ 3075102 h 3075102"/>
              <a:gd name="connsiteX6" fmla="*/ 4511430 w 4511430"/>
              <a:gd name="connsiteY6" fmla="*/ 3075102 h 307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1430" h="3075102">
                <a:moveTo>
                  <a:pt x="0" y="334409"/>
                </a:moveTo>
                <a:cubicBezTo>
                  <a:pt x="284053" y="1649050"/>
                  <a:pt x="568106" y="2963692"/>
                  <a:pt x="935704" y="2907987"/>
                </a:cubicBezTo>
                <a:cubicBezTo>
                  <a:pt x="1303302" y="2852282"/>
                  <a:pt x="1851914" y="25245"/>
                  <a:pt x="2205588" y="178"/>
                </a:cubicBezTo>
                <a:cubicBezTo>
                  <a:pt x="2559262" y="-24889"/>
                  <a:pt x="2773694" y="2593253"/>
                  <a:pt x="3057747" y="2757583"/>
                </a:cubicBezTo>
                <a:cubicBezTo>
                  <a:pt x="3341800" y="2921913"/>
                  <a:pt x="3667626" y="933239"/>
                  <a:pt x="3909906" y="986159"/>
                </a:cubicBezTo>
                <a:cubicBezTo>
                  <a:pt x="4152186" y="1039079"/>
                  <a:pt x="4511430" y="3075102"/>
                  <a:pt x="4511430" y="3075102"/>
                </a:cubicBezTo>
                <a:lnTo>
                  <a:pt x="4511430" y="3075102"/>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noAutofit/>
          </a:bodyPr>
          <a:lstStyle/>
          <a:p>
            <a:pPr algn="ctr"/>
            <a:r>
              <a:rPr lang="en-US" sz="2800" dirty="0" smtClean="0">
                <a:solidFill>
                  <a:srgbClr val="56D0FF"/>
                </a:solidFill>
              </a:rPr>
              <a:t>Predictable Revenue</a:t>
            </a:r>
            <a:endParaRPr lang="en-US" sz="2800" dirty="0">
              <a:solidFill>
                <a:srgbClr val="56D0FF"/>
              </a:solidFill>
            </a:endParaRPr>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43</a:t>
            </a:fld>
            <a:endParaRPr lang="en-US" dirty="0">
              <a:solidFill>
                <a:prstClr val="white"/>
              </a:solidFill>
              <a:latin typeface="Adobe Clean"/>
            </a:endParaRPr>
          </a:p>
        </p:txBody>
      </p:sp>
      <p:grpSp>
        <p:nvGrpSpPr>
          <p:cNvPr id="11" name="Group 10"/>
          <p:cNvGrpSpPr/>
          <p:nvPr/>
        </p:nvGrpSpPr>
        <p:grpSpPr>
          <a:xfrm>
            <a:off x="233932" y="1239382"/>
            <a:ext cx="3709391" cy="4843619"/>
            <a:chOff x="1251010" y="3080644"/>
            <a:chExt cx="2058004" cy="1188508"/>
          </a:xfrm>
        </p:grpSpPr>
        <p:sp>
          <p:nvSpPr>
            <p:cNvPr id="12" name="Rounded Rectangle 11"/>
            <p:cNvSpPr/>
            <p:nvPr/>
          </p:nvSpPr>
          <p:spPr>
            <a:xfrm>
              <a:off x="1251010" y="3080644"/>
              <a:ext cx="2058004" cy="1188508"/>
            </a:xfrm>
            <a:prstGeom prst="roundRect">
              <a:avLst>
                <a:gd name="adj" fmla="val 0"/>
              </a:avLst>
            </a:prstGeom>
            <a:solidFill>
              <a:srgbClr val="14161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rtlCol="0" anchor="t" anchorCtr="0"/>
            <a:lstStyle/>
            <a:p>
              <a:pPr algn="ctr" fontAlgn="base">
                <a:lnSpc>
                  <a:spcPct val="150000"/>
                </a:lnSpc>
                <a:spcBef>
                  <a:spcPct val="0"/>
                </a:spcBef>
                <a:spcAft>
                  <a:spcPct val="0"/>
                </a:spcAft>
              </a:pPr>
              <a:endParaRPr lang="en-US" sz="2800"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latin typeface="Adobe Clean Light" pitchFamily="34" charset="0"/>
              </a:endParaRPr>
            </a:p>
          </p:txBody>
        </p:sp>
        <p:sp>
          <p:nvSpPr>
            <p:cNvPr id="13" name="TextBox 12"/>
            <p:cNvSpPr txBox="1"/>
            <p:nvPr/>
          </p:nvSpPr>
          <p:spPr>
            <a:xfrm>
              <a:off x="1541363" y="3128198"/>
              <a:ext cx="1610911" cy="158594"/>
            </a:xfrm>
            <a:prstGeom prst="rect">
              <a:avLst/>
            </a:prstGeom>
            <a:noFill/>
          </p:spPr>
          <p:txBody>
            <a:bodyPr wrap="square" rtlCol="0">
              <a:spAutoFit/>
            </a:bodyPr>
            <a:lstStyle/>
            <a:p>
              <a:pPr algn="ctr" defTabSz="914400" fontAlgn="base">
                <a:spcBef>
                  <a:spcPct val="0"/>
                </a:spcBef>
                <a:spcAft>
                  <a:spcPct val="0"/>
                </a:spcAft>
              </a:pPr>
              <a:r>
                <a:rPr lang="en-US" dirty="0" smtClean="0">
                  <a:solidFill>
                    <a:schemeClr val="bg1">
                      <a:lumMod val="75000"/>
                    </a:schemeClr>
                  </a:solidFill>
                  <a:latin typeface="Adobe Clean Light" pitchFamily="34" charset="0"/>
                </a:rPr>
                <a:t>Recurring </a:t>
              </a:r>
            </a:p>
            <a:p>
              <a:pPr algn="ctr" defTabSz="914400" fontAlgn="base">
                <a:spcBef>
                  <a:spcPct val="0"/>
                </a:spcBef>
                <a:spcAft>
                  <a:spcPct val="0"/>
                </a:spcAft>
              </a:pPr>
              <a:r>
                <a:rPr lang="en-US" dirty="0">
                  <a:solidFill>
                    <a:schemeClr val="bg1">
                      <a:lumMod val="75000"/>
                    </a:schemeClr>
                  </a:solidFill>
                  <a:latin typeface="Adobe Clean Light" pitchFamily="34" charset="0"/>
                </a:rPr>
                <a:t>R</a:t>
              </a:r>
              <a:r>
                <a:rPr lang="en-US" dirty="0" smtClean="0">
                  <a:solidFill>
                    <a:schemeClr val="bg1">
                      <a:lumMod val="75000"/>
                    </a:schemeClr>
                  </a:solidFill>
                  <a:latin typeface="Adobe Clean Light" pitchFamily="34" charset="0"/>
                </a:rPr>
                <a:t>enewals</a:t>
              </a:r>
              <a:endParaRPr lang="en-US" dirty="0">
                <a:solidFill>
                  <a:schemeClr val="bg1">
                    <a:lumMod val="75000"/>
                  </a:schemeClr>
                </a:solidFill>
                <a:latin typeface="Adobe Clean Light" pitchFamily="34" charset="0"/>
              </a:endParaRPr>
            </a:p>
          </p:txBody>
        </p:sp>
      </p:grpSp>
      <p:sp>
        <p:nvSpPr>
          <p:cNvPr id="14" name="Content Placeholder 2"/>
          <p:cNvSpPr txBox="1">
            <a:spLocks/>
          </p:cNvSpPr>
          <p:nvPr/>
        </p:nvSpPr>
        <p:spPr>
          <a:xfrm>
            <a:off x="281986" y="2590299"/>
            <a:ext cx="3621124" cy="3319378"/>
          </a:xfrm>
          <a:prstGeom prst="rect">
            <a:avLst/>
          </a:prstGeom>
        </p:spPr>
        <p:txBody>
          <a:bodyPr vert="horz" lIns="91440" tIns="45720" rIns="91440" bIns="45720" rtlCol="0">
            <a:normAutofit/>
          </a:bodyPr>
          <a:lstStyle>
            <a:lvl1pPr marL="231775" indent="-231775" algn="l" defTabSz="914400" rtl="0" eaLnBrk="1" latinLnBrk="0" hangingPunct="1">
              <a:spcBef>
                <a:spcPts val="600"/>
              </a:spcBef>
              <a:buClr>
                <a:schemeClr val="accent4"/>
              </a:buClr>
              <a:buSzPct val="70000"/>
              <a:buFont typeface="Wingdings" pitchFamily="2" charset="2"/>
              <a:buChar char="§"/>
              <a:defRPr sz="2000" kern="1200">
                <a:solidFill>
                  <a:schemeClr val="tx1"/>
                </a:solidFill>
                <a:latin typeface="+mn-lt"/>
                <a:ea typeface="+mn-ea"/>
                <a:cs typeface="+mn-cs"/>
              </a:defRPr>
            </a:lvl1pPr>
            <a:lvl2pPr marL="463550" indent="-231775" algn="l" defTabSz="914400" rtl="0" eaLnBrk="1" latinLnBrk="0" hangingPunct="1">
              <a:spcBef>
                <a:spcPts val="600"/>
              </a:spcBef>
              <a:buClr>
                <a:schemeClr val="accent4"/>
              </a:buClr>
              <a:buSzPct val="70000"/>
              <a:buFont typeface="Wingdings" pitchFamily="2" charset="2"/>
              <a:buChar char="§"/>
              <a:defRPr sz="1800" kern="1200">
                <a:solidFill>
                  <a:schemeClr val="tx1"/>
                </a:solidFill>
                <a:latin typeface="+mn-lt"/>
                <a:ea typeface="+mn-ea"/>
                <a:cs typeface="+mn-cs"/>
              </a:defRPr>
            </a:lvl2pPr>
            <a:lvl3pPr marL="631825" indent="-168275"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3pPr>
            <a:lvl4pPr marL="798513" indent="-166688"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4pPr>
            <a:lvl5pPr marL="914400" indent="-115888" algn="l" defTabSz="914400" rtl="0" eaLnBrk="1" latinLnBrk="0" hangingPunct="1">
              <a:spcBef>
                <a:spcPts val="600"/>
              </a:spcBef>
              <a:buClr>
                <a:schemeClr val="accent4"/>
              </a:buClr>
              <a:buSzPct val="70000"/>
              <a:buFont typeface="Wingdings" pitchFamily="2" charset="2"/>
              <a:buChar char="§"/>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800" dirty="0" smtClean="0">
                <a:solidFill>
                  <a:schemeClr val="bg1"/>
                </a:solidFill>
                <a:latin typeface="Adobe Clean Light"/>
                <a:cs typeface="Adobe Clean Light"/>
              </a:rPr>
              <a:t>Visibility </a:t>
            </a:r>
            <a:r>
              <a:rPr lang="en-US" sz="1800" dirty="0">
                <a:solidFill>
                  <a:schemeClr val="bg1"/>
                </a:solidFill>
                <a:latin typeface="Adobe Clean Light"/>
                <a:cs typeface="Adobe Clean Light"/>
              </a:rPr>
              <a:t>into monthly </a:t>
            </a:r>
            <a:r>
              <a:rPr lang="en-US" sz="1800" dirty="0" smtClean="0">
                <a:solidFill>
                  <a:schemeClr val="bg1"/>
                </a:solidFill>
                <a:latin typeface="Adobe Clean Light"/>
                <a:cs typeface="Adobe Clean Light"/>
              </a:rPr>
              <a:t>renewals</a:t>
            </a:r>
          </a:p>
          <a:p>
            <a:pPr>
              <a:defRPr/>
            </a:pPr>
            <a:r>
              <a:rPr lang="en-US" sz="1800" dirty="0" smtClean="0">
                <a:solidFill>
                  <a:schemeClr val="bg1"/>
                </a:solidFill>
                <a:latin typeface="Adobe Clean Light"/>
                <a:cs typeface="Adobe Clean Light"/>
              </a:rPr>
              <a:t>1:1 Customer : reseller relationship</a:t>
            </a:r>
          </a:p>
          <a:p>
            <a:pPr>
              <a:defRPr/>
            </a:pPr>
            <a:r>
              <a:rPr lang="en-US" sz="1800" dirty="0">
                <a:solidFill>
                  <a:schemeClr val="bg1"/>
                </a:solidFill>
                <a:latin typeface="Adobe Clean Light"/>
                <a:cs typeface="Adobe Clean Light"/>
              </a:rPr>
              <a:t>Recurring every 12 </a:t>
            </a:r>
            <a:r>
              <a:rPr lang="en-US" sz="1800" dirty="0" smtClean="0">
                <a:solidFill>
                  <a:schemeClr val="bg1"/>
                </a:solidFill>
                <a:latin typeface="Adobe Clean Light"/>
                <a:cs typeface="Adobe Clean Light"/>
              </a:rPr>
              <a:t>months</a:t>
            </a:r>
          </a:p>
          <a:p>
            <a:pPr>
              <a:defRPr/>
            </a:pPr>
            <a:r>
              <a:rPr lang="en-US" sz="1800" dirty="0" smtClean="0">
                <a:solidFill>
                  <a:schemeClr val="bg1"/>
                </a:solidFill>
                <a:latin typeface="Adobe Clean Light"/>
                <a:cs typeface="Adobe Clean Light"/>
              </a:rPr>
              <a:t>Cumulative effect</a:t>
            </a:r>
            <a:endParaRPr lang="en-US" sz="1800" dirty="0">
              <a:solidFill>
                <a:schemeClr val="bg1"/>
              </a:solidFill>
              <a:latin typeface="Adobe Clean Light"/>
              <a:cs typeface="Adobe Clean Light"/>
            </a:endParaRPr>
          </a:p>
          <a:p>
            <a:pPr>
              <a:defRPr/>
            </a:pPr>
            <a:endParaRPr lang="en-US" sz="1800" dirty="0">
              <a:solidFill>
                <a:schemeClr val="bg1"/>
              </a:solidFill>
              <a:latin typeface="Adobe Clean Light"/>
              <a:cs typeface="Adobe Clean Light"/>
            </a:endParaRPr>
          </a:p>
          <a:p>
            <a:pPr>
              <a:defRPr/>
            </a:pPr>
            <a:endParaRPr lang="en-US" sz="1800" dirty="0">
              <a:solidFill>
                <a:schemeClr val="bg1"/>
              </a:solidFill>
              <a:latin typeface="Adobe Clean Light"/>
              <a:cs typeface="Adobe Clean Light"/>
            </a:endParaRPr>
          </a:p>
          <a:p>
            <a:pPr>
              <a:defRPr/>
            </a:pPr>
            <a:endParaRPr lang="en-US" sz="1800" dirty="0" smtClean="0">
              <a:solidFill>
                <a:schemeClr val="bg1"/>
              </a:solidFill>
              <a:latin typeface="Adobe Clean Light"/>
              <a:cs typeface="Adobe Clean Light"/>
            </a:endParaRPr>
          </a:p>
          <a:p>
            <a:pPr marL="0" indent="0">
              <a:buFont typeface="Wingdings" pitchFamily="2" charset="2"/>
              <a:buNone/>
              <a:defRPr/>
            </a:pPr>
            <a:endParaRPr lang="en-US" sz="1800" dirty="0" smtClean="0">
              <a:solidFill>
                <a:schemeClr val="bg1"/>
              </a:solidFill>
              <a:latin typeface="Adobe Clean Light"/>
              <a:cs typeface="Adobe Clean Light"/>
            </a:endParaRPr>
          </a:p>
          <a:p>
            <a:pPr marL="0" indent="0">
              <a:buFont typeface="Wingdings" pitchFamily="2" charset="2"/>
              <a:buNone/>
              <a:defRPr/>
            </a:pPr>
            <a:endParaRPr lang="en-US" sz="1800" dirty="0">
              <a:solidFill>
                <a:schemeClr val="bg1"/>
              </a:solidFill>
              <a:latin typeface="Adobe Clean Light"/>
              <a:cs typeface="Adobe Clean Light"/>
            </a:endParaRPr>
          </a:p>
        </p:txBody>
      </p:sp>
      <p:sp>
        <p:nvSpPr>
          <p:cNvPr id="18" name="TextBox 17"/>
          <p:cNvSpPr txBox="1"/>
          <p:nvPr/>
        </p:nvSpPr>
        <p:spPr>
          <a:xfrm>
            <a:off x="5454345" y="1435180"/>
            <a:ext cx="2903541" cy="646331"/>
          </a:xfrm>
          <a:prstGeom prst="rect">
            <a:avLst/>
          </a:prstGeom>
          <a:noFill/>
        </p:spPr>
        <p:txBody>
          <a:bodyPr wrap="square" rtlCol="0">
            <a:spAutoFit/>
          </a:bodyPr>
          <a:lstStyle/>
          <a:p>
            <a:pPr algn="ctr" defTabSz="914400" fontAlgn="base">
              <a:spcBef>
                <a:spcPct val="0"/>
              </a:spcBef>
              <a:spcAft>
                <a:spcPct val="0"/>
              </a:spcAft>
            </a:pPr>
            <a:r>
              <a:rPr lang="en-US" dirty="0" smtClean="0">
                <a:solidFill>
                  <a:schemeClr val="bg1">
                    <a:lumMod val="75000"/>
                  </a:schemeClr>
                </a:solidFill>
                <a:latin typeface="Adobe Clean Light" pitchFamily="34" charset="0"/>
              </a:rPr>
              <a:t>Predictable </a:t>
            </a:r>
          </a:p>
          <a:p>
            <a:pPr algn="ctr" defTabSz="914400" fontAlgn="base">
              <a:spcBef>
                <a:spcPct val="0"/>
              </a:spcBef>
              <a:spcAft>
                <a:spcPct val="0"/>
              </a:spcAft>
            </a:pPr>
            <a:r>
              <a:rPr lang="en-US" dirty="0" smtClean="0">
                <a:solidFill>
                  <a:schemeClr val="bg1">
                    <a:lumMod val="75000"/>
                  </a:schemeClr>
                </a:solidFill>
                <a:latin typeface="Adobe Clean Light" pitchFamily="34" charset="0"/>
              </a:rPr>
              <a:t>Growth</a:t>
            </a:r>
            <a:endParaRPr lang="en-US" dirty="0">
              <a:solidFill>
                <a:schemeClr val="bg1">
                  <a:lumMod val="75000"/>
                </a:schemeClr>
              </a:solidFill>
              <a:latin typeface="Adobe Clean Light" pitchFamily="34" charset="0"/>
            </a:endParaRPr>
          </a:p>
        </p:txBody>
      </p:sp>
      <p:sp>
        <p:nvSpPr>
          <p:cNvPr id="6" name="Rectangle 5"/>
          <p:cNvSpPr/>
          <p:nvPr/>
        </p:nvSpPr>
        <p:spPr>
          <a:xfrm>
            <a:off x="4309325" y="2579278"/>
            <a:ext cx="646331" cy="400110"/>
          </a:xfrm>
          <a:prstGeom prst="rect">
            <a:avLst/>
          </a:prstGeom>
        </p:spPr>
        <p:txBody>
          <a:bodyPr wrap="none">
            <a:spAutoFit/>
          </a:bodyPr>
          <a:lstStyle/>
          <a:p>
            <a:pPr algn="r"/>
            <a:r>
              <a:rPr lang="en-US" sz="1000" dirty="0" smtClean="0">
                <a:solidFill>
                  <a:schemeClr val="bg1"/>
                </a:solidFill>
                <a:latin typeface="Adobe Clean Light"/>
                <a:cs typeface="Adobe Clean Light"/>
              </a:rPr>
              <a:t>Upgrade</a:t>
            </a:r>
          </a:p>
          <a:p>
            <a:r>
              <a:rPr lang="en-US" sz="1000" dirty="0">
                <a:solidFill>
                  <a:schemeClr val="bg1"/>
                </a:solidFill>
                <a:latin typeface="Adobe Clean Light"/>
                <a:cs typeface="Adobe Clean Light"/>
              </a:rPr>
              <a:t>R</a:t>
            </a:r>
            <a:r>
              <a:rPr lang="en-US" sz="1000" dirty="0" smtClean="0">
                <a:solidFill>
                  <a:schemeClr val="bg1"/>
                </a:solidFill>
                <a:latin typeface="Adobe Clean Light"/>
                <a:cs typeface="Adobe Clean Light"/>
              </a:rPr>
              <a:t>evenue</a:t>
            </a:r>
            <a:endParaRPr lang="en-US" sz="1000" dirty="0">
              <a:solidFill>
                <a:schemeClr val="bg1"/>
              </a:solidFill>
              <a:latin typeface="Adobe Clean Light"/>
              <a:cs typeface="Adobe Clean Light"/>
            </a:endParaRPr>
          </a:p>
        </p:txBody>
      </p:sp>
      <p:sp>
        <p:nvSpPr>
          <p:cNvPr id="45" name="Rectangle 44"/>
          <p:cNvSpPr/>
          <p:nvPr/>
        </p:nvSpPr>
        <p:spPr>
          <a:xfrm>
            <a:off x="4102876" y="4828435"/>
            <a:ext cx="851515" cy="400110"/>
          </a:xfrm>
          <a:prstGeom prst="rect">
            <a:avLst/>
          </a:prstGeom>
        </p:spPr>
        <p:txBody>
          <a:bodyPr wrap="none">
            <a:spAutoFit/>
          </a:bodyPr>
          <a:lstStyle/>
          <a:p>
            <a:pPr algn="r"/>
            <a:r>
              <a:rPr lang="en-US" sz="1000" dirty="0" smtClean="0">
                <a:solidFill>
                  <a:schemeClr val="bg1"/>
                </a:solidFill>
                <a:latin typeface="Adobe Clean Light"/>
                <a:cs typeface="Adobe Clean Light"/>
              </a:rPr>
              <a:t>Membership</a:t>
            </a:r>
          </a:p>
          <a:p>
            <a:pPr algn="r"/>
            <a:r>
              <a:rPr lang="en-US" sz="1000" dirty="0">
                <a:solidFill>
                  <a:schemeClr val="bg1"/>
                </a:solidFill>
                <a:latin typeface="Adobe Clean Light"/>
                <a:cs typeface="Adobe Clean Light"/>
              </a:rPr>
              <a:t>R</a:t>
            </a:r>
            <a:r>
              <a:rPr lang="en-US" sz="1000" dirty="0" smtClean="0">
                <a:solidFill>
                  <a:schemeClr val="bg1"/>
                </a:solidFill>
                <a:latin typeface="Adobe Clean Light"/>
                <a:cs typeface="Adobe Clean Light"/>
              </a:rPr>
              <a:t>evenue</a:t>
            </a:r>
            <a:endParaRPr lang="en-US" sz="1000" dirty="0">
              <a:solidFill>
                <a:schemeClr val="bg1"/>
              </a:solidFill>
              <a:latin typeface="Adobe Clean Light"/>
              <a:cs typeface="Adobe Clean Light"/>
            </a:endParaRPr>
          </a:p>
        </p:txBody>
      </p:sp>
      <p:sp>
        <p:nvSpPr>
          <p:cNvPr id="63" name="Left Bracket 62"/>
          <p:cNvSpPr/>
          <p:nvPr/>
        </p:nvSpPr>
        <p:spPr>
          <a:xfrm rot="16200000" flipH="1">
            <a:off x="4511413" y="-1152780"/>
            <a:ext cx="250671" cy="4193962"/>
          </a:xfrm>
          <a:prstGeom prst="leftBracket">
            <a:avLst>
              <a:gd name="adj" fmla="val 120820"/>
            </a:avLst>
          </a:prstGeom>
          <a:ln>
            <a:solidFill>
              <a:srgbClr val="7F7F7F"/>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 name="Group 6"/>
          <p:cNvGrpSpPr/>
          <p:nvPr/>
        </p:nvGrpSpPr>
        <p:grpSpPr>
          <a:xfrm>
            <a:off x="5155521" y="2805984"/>
            <a:ext cx="3318952" cy="3304217"/>
            <a:chOff x="5077460" y="3185309"/>
            <a:chExt cx="4071483" cy="3304217"/>
          </a:xfrm>
        </p:grpSpPr>
        <p:sp>
          <p:nvSpPr>
            <p:cNvPr id="34" name="Rectangle 33"/>
            <p:cNvSpPr/>
            <p:nvPr/>
          </p:nvSpPr>
          <p:spPr>
            <a:xfrm>
              <a:off x="5996207" y="5212949"/>
              <a:ext cx="413557" cy="460955"/>
            </a:xfrm>
            <a:prstGeom prst="rect">
              <a:avLst/>
            </a:prstGeom>
            <a:solidFill>
              <a:srgbClr val="20C73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lIns="0" rIns="0" anchor="t"/>
            <a:lstStyle/>
            <a:p>
              <a:pPr algn="ctr">
                <a:defRPr/>
              </a:pPr>
              <a:r>
                <a:rPr lang="en-US" sz="1050" dirty="0" smtClean="0">
                  <a:solidFill>
                    <a:schemeClr val="bg1"/>
                  </a:solidFill>
                </a:rPr>
                <a:t>10</a:t>
              </a:r>
              <a:endParaRPr lang="en-US" sz="1050" dirty="0">
                <a:solidFill>
                  <a:schemeClr val="bg1"/>
                </a:solidFill>
              </a:endParaRPr>
            </a:p>
          </p:txBody>
        </p:sp>
        <p:sp>
          <p:nvSpPr>
            <p:cNvPr id="35" name="Rectangle 34"/>
            <p:cNvSpPr/>
            <p:nvPr/>
          </p:nvSpPr>
          <p:spPr>
            <a:xfrm>
              <a:off x="6854069" y="4694465"/>
              <a:ext cx="408950" cy="971970"/>
            </a:xfrm>
            <a:prstGeom prst="rect">
              <a:avLst/>
            </a:prstGeom>
            <a:solidFill>
              <a:srgbClr val="20C73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lIns="0" rIns="0" anchor="t"/>
            <a:lstStyle/>
            <a:p>
              <a:pPr algn="ctr">
                <a:defRPr/>
              </a:pPr>
              <a:r>
                <a:rPr lang="en-US" sz="1050" dirty="0">
                  <a:solidFill>
                    <a:schemeClr val="bg1"/>
                  </a:solidFill>
                </a:rPr>
                <a:t>2</a:t>
              </a:r>
              <a:r>
                <a:rPr lang="en-US" sz="1050" dirty="0" smtClean="0">
                  <a:solidFill>
                    <a:schemeClr val="bg1"/>
                  </a:solidFill>
                </a:rPr>
                <a:t>0</a:t>
              </a:r>
              <a:endParaRPr lang="en-US" sz="1050" dirty="0">
                <a:solidFill>
                  <a:schemeClr val="bg1"/>
                </a:solidFill>
              </a:endParaRPr>
            </a:p>
          </p:txBody>
        </p:sp>
        <p:sp>
          <p:nvSpPr>
            <p:cNvPr id="37" name="Rectangle 36"/>
            <p:cNvSpPr/>
            <p:nvPr/>
          </p:nvSpPr>
          <p:spPr>
            <a:xfrm>
              <a:off x="7736110" y="4155680"/>
              <a:ext cx="414302" cy="1509413"/>
            </a:xfrm>
            <a:prstGeom prst="rect">
              <a:avLst/>
            </a:prstGeom>
            <a:solidFill>
              <a:srgbClr val="20C73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lIns="0" rIns="0" anchor="t"/>
            <a:lstStyle/>
            <a:p>
              <a:pPr algn="ctr">
                <a:defRPr/>
              </a:pPr>
              <a:r>
                <a:rPr lang="en-US" sz="1050" dirty="0" smtClean="0">
                  <a:solidFill>
                    <a:schemeClr val="bg1"/>
                  </a:solidFill>
                </a:rPr>
                <a:t>30</a:t>
              </a:r>
              <a:endParaRPr lang="en-US" sz="1050" dirty="0">
                <a:solidFill>
                  <a:schemeClr val="bg1"/>
                </a:solidFill>
              </a:endParaRPr>
            </a:p>
          </p:txBody>
        </p:sp>
        <p:sp>
          <p:nvSpPr>
            <p:cNvPr id="41" name="Rectangle 40"/>
            <p:cNvSpPr/>
            <p:nvPr/>
          </p:nvSpPr>
          <p:spPr>
            <a:xfrm>
              <a:off x="7734448" y="3684328"/>
              <a:ext cx="427413" cy="460955"/>
            </a:xfrm>
            <a:prstGeom prst="rect">
              <a:avLst/>
            </a:prstGeom>
            <a:solidFill>
              <a:srgbClr val="00A4E4">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en-US" sz="800" dirty="0" smtClean="0">
                  <a:solidFill>
                    <a:schemeClr val="bg1"/>
                  </a:solidFill>
                </a:rPr>
                <a:t>10</a:t>
              </a:r>
            </a:p>
            <a:p>
              <a:pPr algn="ctr">
                <a:defRPr/>
              </a:pPr>
              <a:r>
                <a:rPr lang="en-US" sz="800" dirty="0">
                  <a:solidFill>
                    <a:schemeClr val="bg1"/>
                  </a:solidFill>
                </a:rPr>
                <a:t>N</a:t>
              </a:r>
              <a:r>
                <a:rPr lang="en-US" sz="800" dirty="0" smtClean="0">
                  <a:solidFill>
                    <a:schemeClr val="bg1"/>
                  </a:solidFill>
                </a:rPr>
                <a:t>ew</a:t>
              </a:r>
              <a:endParaRPr lang="en-US" sz="800" dirty="0">
                <a:solidFill>
                  <a:schemeClr val="bg1"/>
                </a:solidFill>
              </a:endParaRPr>
            </a:p>
          </p:txBody>
        </p:sp>
        <p:sp>
          <p:nvSpPr>
            <p:cNvPr id="42" name="Rectangle 41"/>
            <p:cNvSpPr/>
            <p:nvPr/>
          </p:nvSpPr>
          <p:spPr>
            <a:xfrm>
              <a:off x="8666112" y="3665070"/>
              <a:ext cx="424669" cy="2001894"/>
            </a:xfrm>
            <a:prstGeom prst="rect">
              <a:avLst/>
            </a:prstGeom>
            <a:solidFill>
              <a:srgbClr val="20C73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lIns="0" rIns="0" anchor="t"/>
            <a:lstStyle/>
            <a:p>
              <a:pPr algn="ctr">
                <a:defRPr/>
              </a:pPr>
              <a:r>
                <a:rPr lang="en-US" sz="1050" dirty="0">
                  <a:solidFill>
                    <a:schemeClr val="bg1"/>
                  </a:solidFill>
                </a:rPr>
                <a:t>4</a:t>
              </a:r>
              <a:r>
                <a:rPr lang="en-US" sz="1050" dirty="0" smtClean="0">
                  <a:solidFill>
                    <a:schemeClr val="bg1"/>
                  </a:solidFill>
                </a:rPr>
                <a:t>0</a:t>
              </a:r>
              <a:endParaRPr lang="en-US" sz="1050" dirty="0">
                <a:solidFill>
                  <a:schemeClr val="bg1"/>
                </a:solidFill>
              </a:endParaRPr>
            </a:p>
          </p:txBody>
        </p:sp>
        <p:sp>
          <p:nvSpPr>
            <p:cNvPr id="43" name="Rectangle 42"/>
            <p:cNvSpPr/>
            <p:nvPr/>
          </p:nvSpPr>
          <p:spPr>
            <a:xfrm>
              <a:off x="8661704" y="3185309"/>
              <a:ext cx="437169" cy="460956"/>
            </a:xfrm>
            <a:prstGeom prst="rect">
              <a:avLst/>
            </a:prstGeom>
            <a:solidFill>
              <a:srgbClr val="00A4E4">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en-US" sz="800" dirty="0" smtClean="0">
                  <a:solidFill>
                    <a:schemeClr val="bg1"/>
                  </a:solidFill>
                </a:rPr>
                <a:t>10</a:t>
              </a:r>
            </a:p>
            <a:p>
              <a:pPr algn="ctr">
                <a:defRPr/>
              </a:pPr>
              <a:r>
                <a:rPr lang="en-US" sz="800" dirty="0">
                  <a:solidFill>
                    <a:schemeClr val="bg1"/>
                  </a:solidFill>
                </a:rPr>
                <a:t>N</a:t>
              </a:r>
              <a:r>
                <a:rPr lang="en-US" sz="800" dirty="0" smtClean="0">
                  <a:solidFill>
                    <a:schemeClr val="bg1"/>
                  </a:solidFill>
                </a:rPr>
                <a:t>ew</a:t>
              </a:r>
              <a:endParaRPr lang="en-US" sz="800" dirty="0">
                <a:solidFill>
                  <a:schemeClr val="bg1"/>
                </a:solidFill>
              </a:endParaRPr>
            </a:p>
          </p:txBody>
        </p:sp>
        <p:sp>
          <p:nvSpPr>
            <p:cNvPr id="47" name="Rectangle 46"/>
            <p:cNvSpPr/>
            <p:nvPr/>
          </p:nvSpPr>
          <p:spPr>
            <a:xfrm>
              <a:off x="5959484" y="5371683"/>
              <a:ext cx="519147" cy="215444"/>
            </a:xfrm>
            <a:prstGeom prst="rect">
              <a:avLst/>
            </a:prstGeom>
            <a:ln>
              <a:noFill/>
            </a:ln>
          </p:spPr>
          <p:txBody>
            <a:bodyPr wrap="none" lIns="0" rIns="0">
              <a:spAutoFit/>
            </a:bodyPr>
            <a:lstStyle/>
            <a:p>
              <a:r>
                <a:rPr lang="en-US" sz="800" dirty="0">
                  <a:solidFill>
                    <a:schemeClr val="bg1"/>
                  </a:solidFill>
                  <a:latin typeface="Adobe Clean Light"/>
                  <a:cs typeface="Adobe Clean Light"/>
                </a:rPr>
                <a:t>R</a:t>
              </a:r>
              <a:r>
                <a:rPr lang="en-US" sz="800" dirty="0" smtClean="0">
                  <a:solidFill>
                    <a:schemeClr val="bg1"/>
                  </a:solidFill>
                  <a:latin typeface="Adobe Clean Light"/>
                  <a:cs typeface="Adobe Clean Light"/>
                </a:rPr>
                <a:t>enewals</a:t>
              </a:r>
              <a:endParaRPr lang="en-US" sz="800" dirty="0">
                <a:solidFill>
                  <a:schemeClr val="bg1"/>
                </a:solidFill>
                <a:latin typeface="Adobe Clean Light"/>
                <a:cs typeface="Adobe Clean Light"/>
              </a:endParaRPr>
            </a:p>
          </p:txBody>
        </p:sp>
        <p:sp>
          <p:nvSpPr>
            <p:cNvPr id="51" name="Rectangle 50"/>
            <p:cNvSpPr/>
            <p:nvPr/>
          </p:nvSpPr>
          <p:spPr>
            <a:xfrm>
              <a:off x="6852918" y="4226540"/>
              <a:ext cx="410882" cy="460955"/>
            </a:xfrm>
            <a:prstGeom prst="rect">
              <a:avLst/>
            </a:prstGeom>
            <a:solidFill>
              <a:srgbClr val="00A4E4">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en-US" sz="800" dirty="0" smtClean="0">
                  <a:solidFill>
                    <a:schemeClr val="bg1"/>
                  </a:solidFill>
                </a:rPr>
                <a:t>10</a:t>
              </a:r>
            </a:p>
            <a:p>
              <a:pPr algn="ctr">
                <a:defRPr/>
              </a:pPr>
              <a:r>
                <a:rPr lang="en-US" sz="800" dirty="0">
                  <a:solidFill>
                    <a:schemeClr val="bg1"/>
                  </a:solidFill>
                </a:rPr>
                <a:t>N</a:t>
              </a:r>
              <a:r>
                <a:rPr lang="en-US" sz="800" dirty="0" smtClean="0">
                  <a:solidFill>
                    <a:schemeClr val="bg1"/>
                  </a:solidFill>
                </a:rPr>
                <a:t>ew</a:t>
              </a:r>
              <a:endParaRPr lang="en-US" sz="800" dirty="0">
                <a:solidFill>
                  <a:schemeClr val="bg1"/>
                </a:solidFill>
              </a:endParaRPr>
            </a:p>
          </p:txBody>
        </p:sp>
        <p:sp>
          <p:nvSpPr>
            <p:cNvPr id="52" name="Rectangle 51"/>
            <p:cNvSpPr/>
            <p:nvPr/>
          </p:nvSpPr>
          <p:spPr>
            <a:xfrm>
              <a:off x="5998882" y="4736307"/>
              <a:ext cx="410882" cy="460955"/>
            </a:xfrm>
            <a:prstGeom prst="rect">
              <a:avLst/>
            </a:prstGeom>
            <a:solidFill>
              <a:srgbClr val="00A4E4">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en-US" sz="800" dirty="0" smtClean="0">
                  <a:solidFill>
                    <a:schemeClr val="bg1"/>
                  </a:solidFill>
                </a:rPr>
                <a:t>10</a:t>
              </a:r>
            </a:p>
            <a:p>
              <a:pPr algn="ctr">
                <a:defRPr/>
              </a:pPr>
              <a:r>
                <a:rPr lang="en-US" sz="800" dirty="0">
                  <a:solidFill>
                    <a:schemeClr val="bg1"/>
                  </a:solidFill>
                </a:rPr>
                <a:t>N</a:t>
              </a:r>
              <a:r>
                <a:rPr lang="en-US" sz="800" dirty="0" smtClean="0">
                  <a:solidFill>
                    <a:schemeClr val="bg1"/>
                  </a:solidFill>
                </a:rPr>
                <a:t>ew</a:t>
              </a:r>
              <a:endParaRPr lang="en-US" sz="800" dirty="0">
                <a:solidFill>
                  <a:schemeClr val="bg1"/>
                </a:solidFill>
              </a:endParaRPr>
            </a:p>
          </p:txBody>
        </p:sp>
        <p:sp>
          <p:nvSpPr>
            <p:cNvPr id="53" name="Rectangle 52"/>
            <p:cNvSpPr/>
            <p:nvPr/>
          </p:nvSpPr>
          <p:spPr>
            <a:xfrm>
              <a:off x="5128981" y="5202698"/>
              <a:ext cx="410882" cy="460955"/>
            </a:xfrm>
            <a:prstGeom prst="rect">
              <a:avLst/>
            </a:prstGeom>
            <a:solidFill>
              <a:srgbClr val="00A4E4">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en-US" sz="800" dirty="0" smtClean="0">
                  <a:solidFill>
                    <a:schemeClr val="bg1"/>
                  </a:solidFill>
                </a:rPr>
                <a:t>10</a:t>
              </a:r>
            </a:p>
            <a:p>
              <a:pPr algn="ctr">
                <a:defRPr/>
              </a:pPr>
              <a:r>
                <a:rPr lang="en-US" sz="800" dirty="0">
                  <a:solidFill>
                    <a:schemeClr val="bg1"/>
                  </a:solidFill>
                </a:rPr>
                <a:t>N</a:t>
              </a:r>
              <a:r>
                <a:rPr lang="en-US" sz="800" dirty="0" smtClean="0">
                  <a:solidFill>
                    <a:schemeClr val="bg1"/>
                  </a:solidFill>
                </a:rPr>
                <a:t>ew</a:t>
              </a:r>
              <a:endParaRPr lang="en-US" sz="800" dirty="0">
                <a:solidFill>
                  <a:schemeClr val="bg1"/>
                </a:solidFill>
              </a:endParaRPr>
            </a:p>
          </p:txBody>
        </p:sp>
        <p:sp>
          <p:nvSpPr>
            <p:cNvPr id="54" name="Rectangle 53"/>
            <p:cNvSpPr/>
            <p:nvPr/>
          </p:nvSpPr>
          <p:spPr>
            <a:xfrm>
              <a:off x="6821781" y="4856073"/>
              <a:ext cx="519147" cy="215444"/>
            </a:xfrm>
            <a:prstGeom prst="rect">
              <a:avLst/>
            </a:prstGeom>
            <a:ln>
              <a:noFill/>
            </a:ln>
          </p:spPr>
          <p:txBody>
            <a:bodyPr wrap="none" lIns="0" rIns="0">
              <a:spAutoFit/>
            </a:bodyPr>
            <a:lstStyle/>
            <a:p>
              <a:r>
                <a:rPr lang="en-US" sz="800" dirty="0">
                  <a:solidFill>
                    <a:schemeClr val="bg1"/>
                  </a:solidFill>
                  <a:latin typeface="Adobe Clean Light"/>
                  <a:cs typeface="Adobe Clean Light"/>
                </a:rPr>
                <a:t>R</a:t>
              </a:r>
              <a:r>
                <a:rPr lang="en-US" sz="800" dirty="0" smtClean="0">
                  <a:solidFill>
                    <a:schemeClr val="bg1"/>
                  </a:solidFill>
                  <a:latin typeface="Adobe Clean Light"/>
                  <a:cs typeface="Adobe Clean Light"/>
                </a:rPr>
                <a:t>enewals</a:t>
              </a:r>
              <a:endParaRPr lang="en-US" sz="800" dirty="0">
                <a:solidFill>
                  <a:schemeClr val="bg1"/>
                </a:solidFill>
                <a:latin typeface="Adobe Clean Light"/>
                <a:cs typeface="Adobe Clean Light"/>
              </a:endParaRPr>
            </a:p>
          </p:txBody>
        </p:sp>
        <p:sp>
          <p:nvSpPr>
            <p:cNvPr id="55" name="Rectangle 54"/>
            <p:cNvSpPr/>
            <p:nvPr/>
          </p:nvSpPr>
          <p:spPr>
            <a:xfrm>
              <a:off x="7688505" y="4316184"/>
              <a:ext cx="519147" cy="215444"/>
            </a:xfrm>
            <a:prstGeom prst="rect">
              <a:avLst/>
            </a:prstGeom>
            <a:ln>
              <a:noFill/>
            </a:ln>
          </p:spPr>
          <p:txBody>
            <a:bodyPr wrap="none" lIns="0" rIns="0">
              <a:spAutoFit/>
            </a:bodyPr>
            <a:lstStyle/>
            <a:p>
              <a:r>
                <a:rPr lang="en-US" sz="800" dirty="0">
                  <a:solidFill>
                    <a:schemeClr val="bg1"/>
                  </a:solidFill>
                  <a:latin typeface="Adobe Clean Light"/>
                  <a:cs typeface="Adobe Clean Light"/>
                </a:rPr>
                <a:t>R</a:t>
              </a:r>
              <a:r>
                <a:rPr lang="en-US" sz="800" dirty="0" smtClean="0">
                  <a:solidFill>
                    <a:schemeClr val="bg1"/>
                  </a:solidFill>
                  <a:latin typeface="Adobe Clean Light"/>
                  <a:cs typeface="Adobe Clean Light"/>
                </a:rPr>
                <a:t>enewals</a:t>
              </a:r>
              <a:endParaRPr lang="en-US" sz="800" dirty="0">
                <a:solidFill>
                  <a:schemeClr val="bg1"/>
                </a:solidFill>
                <a:latin typeface="Adobe Clean Light"/>
                <a:cs typeface="Adobe Clean Light"/>
              </a:endParaRPr>
            </a:p>
          </p:txBody>
        </p:sp>
        <p:sp>
          <p:nvSpPr>
            <p:cNvPr id="56" name="Rectangle 55"/>
            <p:cNvSpPr/>
            <p:nvPr/>
          </p:nvSpPr>
          <p:spPr>
            <a:xfrm>
              <a:off x="8629796" y="3806178"/>
              <a:ext cx="519147" cy="215444"/>
            </a:xfrm>
            <a:prstGeom prst="rect">
              <a:avLst/>
            </a:prstGeom>
            <a:ln>
              <a:noFill/>
            </a:ln>
          </p:spPr>
          <p:txBody>
            <a:bodyPr wrap="none" lIns="0" rIns="0">
              <a:spAutoFit/>
            </a:bodyPr>
            <a:lstStyle/>
            <a:p>
              <a:r>
                <a:rPr lang="en-US" sz="800" dirty="0">
                  <a:solidFill>
                    <a:schemeClr val="bg1"/>
                  </a:solidFill>
                  <a:latin typeface="Adobe Clean Light"/>
                  <a:cs typeface="Adobe Clean Light"/>
                </a:rPr>
                <a:t>R</a:t>
              </a:r>
              <a:r>
                <a:rPr lang="en-US" sz="800" dirty="0" smtClean="0">
                  <a:solidFill>
                    <a:schemeClr val="bg1"/>
                  </a:solidFill>
                  <a:latin typeface="Adobe Clean Light"/>
                  <a:cs typeface="Adobe Clean Light"/>
                </a:rPr>
                <a:t>enewals</a:t>
              </a:r>
              <a:endParaRPr lang="en-US" sz="800" dirty="0">
                <a:solidFill>
                  <a:schemeClr val="bg1"/>
                </a:solidFill>
                <a:latin typeface="Adobe Clean Light"/>
                <a:cs typeface="Adobe Clean Light"/>
              </a:endParaRPr>
            </a:p>
          </p:txBody>
        </p:sp>
        <p:sp>
          <p:nvSpPr>
            <p:cNvPr id="58" name="Rectangle 57"/>
            <p:cNvSpPr/>
            <p:nvPr/>
          </p:nvSpPr>
          <p:spPr>
            <a:xfrm>
              <a:off x="5077460" y="6274082"/>
              <a:ext cx="0" cy="215444"/>
            </a:xfrm>
            <a:prstGeom prst="rect">
              <a:avLst/>
            </a:prstGeom>
            <a:ln>
              <a:noFill/>
            </a:ln>
          </p:spPr>
          <p:txBody>
            <a:bodyPr wrap="none" lIns="0" rIns="0">
              <a:spAutoFit/>
            </a:bodyPr>
            <a:lstStyle/>
            <a:p>
              <a:endParaRPr lang="en-US" sz="800" dirty="0">
                <a:solidFill>
                  <a:schemeClr val="bg1"/>
                </a:solidFill>
                <a:latin typeface="Adobe Clean Light"/>
                <a:cs typeface="Adobe Clean Light"/>
              </a:endParaRPr>
            </a:p>
          </p:txBody>
        </p:sp>
        <p:sp>
          <p:nvSpPr>
            <p:cNvPr id="59" name="Rectangle 58"/>
            <p:cNvSpPr/>
            <p:nvPr/>
          </p:nvSpPr>
          <p:spPr>
            <a:xfrm>
              <a:off x="6085608" y="5744565"/>
              <a:ext cx="251707" cy="215444"/>
            </a:xfrm>
            <a:prstGeom prst="rect">
              <a:avLst/>
            </a:prstGeom>
            <a:ln>
              <a:noFill/>
            </a:ln>
          </p:spPr>
          <p:txBody>
            <a:bodyPr wrap="none" lIns="0" rIns="0">
              <a:spAutoFit/>
            </a:bodyPr>
            <a:lstStyle/>
            <a:p>
              <a:r>
                <a:rPr lang="en-US" sz="800" dirty="0" smtClean="0">
                  <a:solidFill>
                    <a:schemeClr val="bg1"/>
                  </a:solidFill>
                  <a:latin typeface="Adobe Clean Light"/>
                  <a:cs typeface="Adobe Clean Light"/>
                </a:rPr>
                <a:t>YR 1</a:t>
              </a:r>
              <a:endParaRPr lang="en-US" sz="800" dirty="0">
                <a:solidFill>
                  <a:schemeClr val="bg1"/>
                </a:solidFill>
                <a:latin typeface="Adobe Clean Light"/>
                <a:cs typeface="Adobe Clean Light"/>
              </a:endParaRPr>
            </a:p>
          </p:txBody>
        </p:sp>
        <p:sp>
          <p:nvSpPr>
            <p:cNvPr id="60" name="Rectangle 59"/>
            <p:cNvSpPr/>
            <p:nvPr/>
          </p:nvSpPr>
          <p:spPr>
            <a:xfrm>
              <a:off x="6949735" y="5744565"/>
              <a:ext cx="251707" cy="215444"/>
            </a:xfrm>
            <a:prstGeom prst="rect">
              <a:avLst/>
            </a:prstGeom>
            <a:ln>
              <a:noFill/>
            </a:ln>
          </p:spPr>
          <p:txBody>
            <a:bodyPr wrap="none" lIns="0" rIns="0">
              <a:spAutoFit/>
            </a:bodyPr>
            <a:lstStyle/>
            <a:p>
              <a:r>
                <a:rPr lang="en-US" sz="800" dirty="0" smtClean="0">
                  <a:solidFill>
                    <a:schemeClr val="bg1"/>
                  </a:solidFill>
                  <a:latin typeface="Adobe Clean Light"/>
                  <a:cs typeface="Adobe Clean Light"/>
                </a:rPr>
                <a:t>YR 2</a:t>
              </a:r>
              <a:endParaRPr lang="en-US" sz="800" dirty="0">
                <a:solidFill>
                  <a:schemeClr val="bg1"/>
                </a:solidFill>
                <a:latin typeface="Adobe Clean Light"/>
                <a:cs typeface="Adobe Clean Light"/>
              </a:endParaRPr>
            </a:p>
          </p:txBody>
        </p:sp>
        <p:sp>
          <p:nvSpPr>
            <p:cNvPr id="61" name="Rectangle 60"/>
            <p:cNvSpPr/>
            <p:nvPr/>
          </p:nvSpPr>
          <p:spPr>
            <a:xfrm>
              <a:off x="7826955" y="5744565"/>
              <a:ext cx="251707" cy="215444"/>
            </a:xfrm>
            <a:prstGeom prst="rect">
              <a:avLst/>
            </a:prstGeom>
            <a:ln>
              <a:noFill/>
            </a:ln>
          </p:spPr>
          <p:txBody>
            <a:bodyPr wrap="none" lIns="0" rIns="0">
              <a:spAutoFit/>
            </a:bodyPr>
            <a:lstStyle/>
            <a:p>
              <a:r>
                <a:rPr lang="en-US" sz="800" dirty="0" smtClean="0">
                  <a:solidFill>
                    <a:schemeClr val="bg1"/>
                  </a:solidFill>
                  <a:latin typeface="Adobe Clean Light"/>
                  <a:cs typeface="Adobe Clean Light"/>
                </a:rPr>
                <a:t>YR 3</a:t>
              </a:r>
              <a:endParaRPr lang="en-US" sz="800" dirty="0">
                <a:solidFill>
                  <a:schemeClr val="bg1"/>
                </a:solidFill>
                <a:latin typeface="Adobe Clean Light"/>
                <a:cs typeface="Adobe Clean Light"/>
              </a:endParaRPr>
            </a:p>
          </p:txBody>
        </p:sp>
        <p:sp>
          <p:nvSpPr>
            <p:cNvPr id="62" name="Rectangle 61"/>
            <p:cNvSpPr/>
            <p:nvPr/>
          </p:nvSpPr>
          <p:spPr>
            <a:xfrm>
              <a:off x="8769639" y="5744565"/>
              <a:ext cx="251707" cy="215444"/>
            </a:xfrm>
            <a:prstGeom prst="rect">
              <a:avLst/>
            </a:prstGeom>
            <a:ln>
              <a:noFill/>
            </a:ln>
          </p:spPr>
          <p:txBody>
            <a:bodyPr wrap="none" lIns="0" rIns="0">
              <a:spAutoFit/>
            </a:bodyPr>
            <a:lstStyle/>
            <a:p>
              <a:r>
                <a:rPr lang="en-US" sz="800" dirty="0" smtClean="0">
                  <a:solidFill>
                    <a:schemeClr val="bg1"/>
                  </a:solidFill>
                  <a:latin typeface="Adobe Clean Light"/>
                  <a:cs typeface="Adobe Clean Light"/>
                </a:rPr>
                <a:t>YR 4</a:t>
              </a:r>
              <a:endParaRPr lang="en-US" sz="800" dirty="0">
                <a:solidFill>
                  <a:schemeClr val="bg1"/>
                </a:solidFill>
                <a:latin typeface="Adobe Clean Light"/>
                <a:cs typeface="Adobe Clean Light"/>
              </a:endParaRPr>
            </a:p>
          </p:txBody>
        </p:sp>
      </p:grpSp>
    </p:spTree>
    <p:extLst>
      <p:ext uri="{BB962C8B-B14F-4D97-AF65-F5344CB8AC3E}">
        <p14:creationId xmlns:p14="http://schemas.microsoft.com/office/powerpoint/2010/main" val="96112353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800"/>
                                        <p:tgtEl>
                                          <p:spTgt spid="5"/>
                                        </p:tgtEl>
                                      </p:cBhvr>
                                    </p:animEffect>
                                    <p:set>
                                      <p:cBhvr>
                                        <p:cTn id="14" dur="1" fill="hold">
                                          <p:stCondLst>
                                            <p:cond delay="799"/>
                                          </p:stCondLst>
                                        </p:cTn>
                                        <p:tgtEl>
                                          <p:spTgt spid="5"/>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ntr" presetSubtype="0" fill="hold" grpId="1"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1"/>
      <p:bldP spid="6" grpId="0"/>
      <p:bldP spid="4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51"/>
          <p:cNvSpPr/>
          <p:nvPr/>
        </p:nvSpPr>
        <p:spPr>
          <a:xfrm>
            <a:off x="-89804" y="0"/>
            <a:ext cx="9233804" cy="6858000"/>
          </a:xfrm>
          <a:prstGeom prst="roundRect">
            <a:avLst>
              <a:gd name="adj" fmla="val 0"/>
            </a:avLst>
          </a:prstGeom>
          <a:solidFill>
            <a:srgbClr val="14161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rtlCol="0" anchor="t" anchorCtr="0"/>
          <a:lstStyle/>
          <a:p>
            <a:pPr algn="ctr" fontAlgn="base">
              <a:lnSpc>
                <a:spcPct val="150000"/>
              </a:lnSpc>
              <a:spcBef>
                <a:spcPct val="0"/>
              </a:spcBef>
              <a:spcAft>
                <a:spcPct val="0"/>
              </a:spcAft>
            </a:pPr>
            <a:endParaRPr lang="en-US" sz="2800"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latin typeface="Adobe Clean Light" pitchFamily="34" charset="0"/>
            </a:endParaRPr>
          </a:p>
        </p:txBody>
      </p:sp>
      <p:cxnSp>
        <p:nvCxnSpPr>
          <p:cNvPr id="31" name="Straight Connector 30"/>
          <p:cNvCxnSpPr>
            <a:stCxn id="10" idx="0"/>
          </p:cNvCxnSpPr>
          <p:nvPr/>
        </p:nvCxnSpPr>
        <p:spPr>
          <a:xfrm flipH="1" flipV="1">
            <a:off x="1706287" y="2462916"/>
            <a:ext cx="11692" cy="3241554"/>
          </a:xfrm>
          <a:prstGeom prst="line">
            <a:avLst/>
          </a:pr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44</a:t>
            </a:fld>
            <a:endParaRPr lang="en-US" dirty="0">
              <a:solidFill>
                <a:prstClr val="white"/>
              </a:solidFill>
              <a:latin typeface="Adobe Clean"/>
            </a:endParaRPr>
          </a:p>
        </p:txBody>
      </p:sp>
      <p:cxnSp>
        <p:nvCxnSpPr>
          <p:cNvPr id="5" name="Straight Connector 4"/>
          <p:cNvCxnSpPr/>
          <p:nvPr/>
        </p:nvCxnSpPr>
        <p:spPr>
          <a:xfrm flipH="1" flipV="1">
            <a:off x="3014863" y="3989409"/>
            <a:ext cx="2166" cy="1688041"/>
          </a:xfrm>
          <a:prstGeom prst="line">
            <a:avLst/>
          </a:pr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423114" y="5698259"/>
            <a:ext cx="8236584" cy="388282"/>
            <a:chOff x="738209" y="1331276"/>
            <a:chExt cx="7594684" cy="388282"/>
          </a:xfrm>
          <a:solidFill>
            <a:schemeClr val="bg1">
              <a:lumMod val="65000"/>
              <a:alpha val="13000"/>
            </a:schemeClr>
          </a:solidFill>
        </p:grpSpPr>
        <p:sp>
          <p:nvSpPr>
            <p:cNvPr id="8" name="Rectangle 7"/>
            <p:cNvSpPr/>
            <p:nvPr/>
          </p:nvSpPr>
          <p:spPr>
            <a:xfrm>
              <a:off x="738209" y="1331276"/>
              <a:ext cx="7594684" cy="38207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srgbClr val="FFFFFF"/>
                </a:solidFill>
              </a:endParaRPr>
            </a:p>
          </p:txBody>
        </p:sp>
        <p:sp>
          <p:nvSpPr>
            <p:cNvPr id="9" name="Rectangle 8"/>
            <p:cNvSpPr/>
            <p:nvPr/>
          </p:nvSpPr>
          <p:spPr>
            <a:xfrm>
              <a:off x="790234" y="1376672"/>
              <a:ext cx="655084" cy="307777"/>
            </a:xfrm>
            <a:prstGeom prst="rect">
              <a:avLst/>
            </a:prstGeom>
            <a:grpFill/>
          </p:spPr>
          <p:txBody>
            <a:bodyPr wrap="none">
              <a:spAutoFit/>
            </a:bodyPr>
            <a:lstStyle/>
            <a:p>
              <a:r>
                <a:rPr lang="en-US" sz="1400" b="1" dirty="0" smtClean="0">
                  <a:solidFill>
                    <a:srgbClr val="FFFFFF"/>
                  </a:solidFill>
                  <a:latin typeface="Adobe Clean" charset="0"/>
                </a:rPr>
                <a:t>Month</a:t>
              </a:r>
              <a:endParaRPr lang="en-US" sz="1400" b="1" dirty="0">
                <a:solidFill>
                  <a:srgbClr val="FFFFFF"/>
                </a:solidFill>
              </a:endParaRPr>
            </a:p>
          </p:txBody>
        </p:sp>
        <p:sp>
          <p:nvSpPr>
            <p:cNvPr id="10" name="Rectangle 9"/>
            <p:cNvSpPr/>
            <p:nvPr/>
          </p:nvSpPr>
          <p:spPr>
            <a:xfrm>
              <a:off x="1783530" y="1337487"/>
              <a:ext cx="297263" cy="38207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dirty="0" smtClean="0">
                  <a:solidFill>
                    <a:srgbClr val="FFFFFF"/>
                  </a:solidFill>
                </a:rPr>
                <a:t>1</a:t>
              </a:r>
              <a:endParaRPr lang="en-US" sz="1050" dirty="0">
                <a:solidFill>
                  <a:srgbClr val="FFFFFF"/>
                </a:solidFill>
              </a:endParaRPr>
            </a:p>
          </p:txBody>
        </p:sp>
        <p:sp>
          <p:nvSpPr>
            <p:cNvPr id="11" name="Rectangle 10"/>
            <p:cNvSpPr/>
            <p:nvPr/>
          </p:nvSpPr>
          <p:spPr>
            <a:xfrm>
              <a:off x="2278547" y="1337487"/>
              <a:ext cx="297263" cy="38207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dirty="0" smtClean="0">
                  <a:solidFill>
                    <a:srgbClr val="FFFFFF"/>
                  </a:solidFill>
                </a:rPr>
                <a:t>2</a:t>
              </a:r>
              <a:endParaRPr lang="en-US" sz="1050" dirty="0">
                <a:solidFill>
                  <a:srgbClr val="FFFFFF"/>
                </a:solidFill>
              </a:endParaRPr>
            </a:p>
          </p:txBody>
        </p:sp>
        <p:sp>
          <p:nvSpPr>
            <p:cNvPr id="12" name="Rectangle 11"/>
            <p:cNvSpPr/>
            <p:nvPr/>
          </p:nvSpPr>
          <p:spPr>
            <a:xfrm>
              <a:off x="2773564" y="1337487"/>
              <a:ext cx="297263" cy="38207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dirty="0" smtClean="0">
                  <a:solidFill>
                    <a:srgbClr val="FFFFFF"/>
                  </a:solidFill>
                </a:rPr>
                <a:t>3</a:t>
              </a:r>
              <a:endParaRPr lang="en-US" sz="1050" dirty="0">
                <a:solidFill>
                  <a:srgbClr val="FFFFFF"/>
                </a:solidFill>
              </a:endParaRPr>
            </a:p>
          </p:txBody>
        </p:sp>
        <p:sp>
          <p:nvSpPr>
            <p:cNvPr id="13" name="Rectangle 12"/>
            <p:cNvSpPr/>
            <p:nvPr/>
          </p:nvSpPr>
          <p:spPr>
            <a:xfrm>
              <a:off x="3268581" y="1337487"/>
              <a:ext cx="297263" cy="38207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dirty="0" smtClean="0">
                  <a:solidFill>
                    <a:srgbClr val="FFFFFF"/>
                  </a:solidFill>
                </a:rPr>
                <a:t>4</a:t>
              </a:r>
              <a:endParaRPr lang="en-US" sz="1050" dirty="0">
                <a:solidFill>
                  <a:srgbClr val="FFFFFF"/>
                </a:solidFill>
              </a:endParaRPr>
            </a:p>
          </p:txBody>
        </p:sp>
        <p:sp>
          <p:nvSpPr>
            <p:cNvPr id="14" name="Rectangle 13"/>
            <p:cNvSpPr/>
            <p:nvPr/>
          </p:nvSpPr>
          <p:spPr>
            <a:xfrm>
              <a:off x="3763598" y="1332067"/>
              <a:ext cx="297263" cy="38207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dirty="0" smtClean="0">
                  <a:solidFill>
                    <a:srgbClr val="FFFFFF"/>
                  </a:solidFill>
                </a:rPr>
                <a:t>5</a:t>
              </a:r>
              <a:endParaRPr lang="en-US" sz="1050" dirty="0">
                <a:solidFill>
                  <a:srgbClr val="FFFFFF"/>
                </a:solidFill>
              </a:endParaRPr>
            </a:p>
          </p:txBody>
        </p:sp>
        <p:sp>
          <p:nvSpPr>
            <p:cNvPr id="15" name="Rectangle 14"/>
            <p:cNvSpPr/>
            <p:nvPr/>
          </p:nvSpPr>
          <p:spPr>
            <a:xfrm>
              <a:off x="4258615" y="1337487"/>
              <a:ext cx="297263" cy="38207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dirty="0" smtClean="0">
                  <a:solidFill>
                    <a:srgbClr val="FFFFFF"/>
                  </a:solidFill>
                </a:rPr>
                <a:t>6</a:t>
              </a:r>
              <a:endParaRPr lang="en-US" sz="1050" dirty="0">
                <a:solidFill>
                  <a:srgbClr val="FFFFFF"/>
                </a:solidFill>
              </a:endParaRPr>
            </a:p>
          </p:txBody>
        </p:sp>
        <p:sp>
          <p:nvSpPr>
            <p:cNvPr id="16" name="Rectangle 15"/>
            <p:cNvSpPr/>
            <p:nvPr/>
          </p:nvSpPr>
          <p:spPr>
            <a:xfrm>
              <a:off x="4753632" y="1337487"/>
              <a:ext cx="297263" cy="38207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dirty="0" smtClean="0">
                  <a:solidFill>
                    <a:srgbClr val="FFFFFF"/>
                  </a:solidFill>
                </a:rPr>
                <a:t>7</a:t>
              </a:r>
              <a:endParaRPr lang="en-US" sz="1050" dirty="0">
                <a:solidFill>
                  <a:srgbClr val="FFFFFF"/>
                </a:solidFill>
              </a:endParaRPr>
            </a:p>
          </p:txBody>
        </p:sp>
        <p:sp>
          <p:nvSpPr>
            <p:cNvPr id="17" name="Rectangle 16"/>
            <p:cNvSpPr/>
            <p:nvPr/>
          </p:nvSpPr>
          <p:spPr>
            <a:xfrm>
              <a:off x="5248649" y="1337487"/>
              <a:ext cx="297263" cy="38207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dirty="0" smtClean="0">
                  <a:solidFill>
                    <a:srgbClr val="FFFFFF"/>
                  </a:solidFill>
                </a:rPr>
                <a:t>8</a:t>
              </a:r>
              <a:endParaRPr lang="en-US" sz="1050" dirty="0">
                <a:solidFill>
                  <a:srgbClr val="FFFFFF"/>
                </a:solidFill>
              </a:endParaRPr>
            </a:p>
          </p:txBody>
        </p:sp>
        <p:sp>
          <p:nvSpPr>
            <p:cNvPr id="18" name="Rectangle 17"/>
            <p:cNvSpPr/>
            <p:nvPr/>
          </p:nvSpPr>
          <p:spPr>
            <a:xfrm>
              <a:off x="5743666" y="1337487"/>
              <a:ext cx="297263" cy="38207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dirty="0" smtClean="0">
                  <a:solidFill>
                    <a:srgbClr val="FFFFFF"/>
                  </a:solidFill>
                </a:rPr>
                <a:t>9</a:t>
              </a:r>
              <a:endParaRPr lang="en-US" sz="1050" dirty="0">
                <a:solidFill>
                  <a:srgbClr val="FFFFFF"/>
                </a:solidFill>
              </a:endParaRPr>
            </a:p>
          </p:txBody>
        </p:sp>
        <p:sp>
          <p:nvSpPr>
            <p:cNvPr id="19" name="Rectangle 18"/>
            <p:cNvSpPr/>
            <p:nvPr/>
          </p:nvSpPr>
          <p:spPr>
            <a:xfrm>
              <a:off x="6238682" y="1337487"/>
              <a:ext cx="297263" cy="38207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dirty="0" smtClean="0">
                  <a:solidFill>
                    <a:srgbClr val="FFFFFF"/>
                  </a:solidFill>
                </a:rPr>
                <a:t>10</a:t>
              </a:r>
              <a:endParaRPr lang="en-US" sz="1050" dirty="0">
                <a:solidFill>
                  <a:srgbClr val="FFFFFF"/>
                </a:solidFill>
              </a:endParaRPr>
            </a:p>
          </p:txBody>
        </p:sp>
        <p:sp>
          <p:nvSpPr>
            <p:cNvPr id="20" name="Rectangle 19"/>
            <p:cNvSpPr/>
            <p:nvPr/>
          </p:nvSpPr>
          <p:spPr>
            <a:xfrm>
              <a:off x="6733700" y="1333113"/>
              <a:ext cx="297263" cy="38207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dirty="0" smtClean="0">
                  <a:solidFill>
                    <a:srgbClr val="FFFFFF"/>
                  </a:solidFill>
                </a:rPr>
                <a:t>11</a:t>
              </a:r>
              <a:endParaRPr lang="en-US" sz="1050" dirty="0">
                <a:solidFill>
                  <a:srgbClr val="FFFFFF"/>
                </a:solidFill>
              </a:endParaRPr>
            </a:p>
          </p:txBody>
        </p:sp>
        <p:sp>
          <p:nvSpPr>
            <p:cNvPr id="21" name="Rectangle 20"/>
            <p:cNvSpPr/>
            <p:nvPr/>
          </p:nvSpPr>
          <p:spPr>
            <a:xfrm>
              <a:off x="7228719" y="1337487"/>
              <a:ext cx="297263" cy="382071"/>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dirty="0" smtClean="0">
                  <a:solidFill>
                    <a:srgbClr val="FFFFFF"/>
                  </a:solidFill>
                </a:rPr>
                <a:t>12</a:t>
              </a:r>
              <a:endParaRPr lang="en-US" sz="1050" dirty="0">
                <a:solidFill>
                  <a:srgbClr val="FFFFFF"/>
                </a:solidFill>
              </a:endParaRPr>
            </a:p>
          </p:txBody>
        </p:sp>
      </p:grpSp>
      <p:grpSp>
        <p:nvGrpSpPr>
          <p:cNvPr id="38" name="Group 37"/>
          <p:cNvGrpSpPr/>
          <p:nvPr/>
        </p:nvGrpSpPr>
        <p:grpSpPr>
          <a:xfrm>
            <a:off x="7913214" y="2056757"/>
            <a:ext cx="374059" cy="425067"/>
            <a:chOff x="3832455" y="3515807"/>
            <a:chExt cx="573361" cy="651547"/>
          </a:xfrm>
          <a:solidFill>
            <a:schemeClr val="bg1"/>
          </a:solidFill>
        </p:grpSpPr>
        <p:pic>
          <p:nvPicPr>
            <p:cNvPr id="39" name="Picture 38" descr="calendar.png"/>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832455" y="3515807"/>
              <a:ext cx="573361" cy="651547"/>
            </a:xfrm>
            <a:prstGeom prst="rect">
              <a:avLst/>
            </a:prstGeom>
            <a:noFill/>
          </p:spPr>
        </p:pic>
        <p:sp>
          <p:nvSpPr>
            <p:cNvPr id="40" name="Rectangle 39"/>
            <p:cNvSpPr/>
            <p:nvPr/>
          </p:nvSpPr>
          <p:spPr>
            <a:xfrm>
              <a:off x="4259262" y="4021876"/>
              <a:ext cx="111285" cy="10857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41" name="Rectangle 40"/>
          <p:cNvSpPr/>
          <p:nvPr/>
        </p:nvSpPr>
        <p:spPr>
          <a:xfrm>
            <a:off x="6038422" y="2112492"/>
            <a:ext cx="1899519" cy="369332"/>
          </a:xfrm>
          <a:prstGeom prst="rect">
            <a:avLst/>
          </a:prstGeom>
        </p:spPr>
        <p:txBody>
          <a:bodyPr wrap="none">
            <a:spAutoFit/>
          </a:bodyPr>
          <a:lstStyle/>
          <a:p>
            <a:r>
              <a:rPr lang="en-US" sz="1800" b="1" dirty="0" smtClean="0">
                <a:solidFill>
                  <a:srgbClr val="FFFFFF"/>
                </a:solidFill>
                <a:latin typeface="Adobe Clean"/>
                <a:ea typeface="ＭＳ Ｐゴシック" pitchFamily="34" charset="-128"/>
              </a:rPr>
              <a:t>Anniversary Date</a:t>
            </a:r>
            <a:endParaRPr lang="en-US" sz="1800" dirty="0">
              <a:solidFill>
                <a:srgbClr val="FFFFFF"/>
              </a:solidFill>
            </a:endParaRPr>
          </a:p>
        </p:txBody>
      </p:sp>
      <p:pic>
        <p:nvPicPr>
          <p:cNvPr id="42" name="Picture 41"/>
          <p:cNvPicPr>
            <a:picLocks noChangeAspect="1"/>
          </p:cNvPicPr>
          <p:nvPr/>
        </p:nvPicPr>
        <p:blipFill>
          <a:blip r:embed="rId4"/>
          <a:stretch>
            <a:fillRect/>
          </a:stretch>
        </p:blipFill>
        <p:spPr>
          <a:xfrm rot="19305413">
            <a:off x="6669231" y="4951900"/>
            <a:ext cx="338837" cy="214578"/>
          </a:xfrm>
          <a:prstGeom prst="rect">
            <a:avLst/>
          </a:prstGeom>
          <a:solidFill>
            <a:schemeClr val="bg1"/>
          </a:solidFill>
        </p:spPr>
      </p:pic>
      <p:sp>
        <p:nvSpPr>
          <p:cNvPr id="43" name="Rectangle 42"/>
          <p:cNvSpPr/>
          <p:nvPr/>
        </p:nvSpPr>
        <p:spPr>
          <a:xfrm>
            <a:off x="4965405" y="4863064"/>
            <a:ext cx="1699513" cy="430887"/>
          </a:xfrm>
          <a:prstGeom prst="rect">
            <a:avLst/>
          </a:prstGeom>
        </p:spPr>
        <p:txBody>
          <a:bodyPr wrap="square">
            <a:spAutoFit/>
          </a:bodyPr>
          <a:lstStyle/>
          <a:p>
            <a:pPr lvl="0" algn="r">
              <a:defRPr/>
            </a:pPr>
            <a:r>
              <a:rPr lang="en-US" sz="1100" dirty="0" smtClean="0">
                <a:solidFill>
                  <a:schemeClr val="bg1"/>
                </a:solidFill>
                <a:latin typeface="Adobe Clean"/>
                <a:ea typeface="ＭＳ Ｐゴシック" pitchFamily="34" charset="-128"/>
              </a:rPr>
              <a:t>Notification of upcoming anniversary date</a:t>
            </a:r>
            <a:endParaRPr lang="en-US" sz="1100" dirty="0">
              <a:solidFill>
                <a:schemeClr val="bg1"/>
              </a:solidFill>
              <a:latin typeface="Adobe Clean"/>
              <a:ea typeface="ＭＳ Ｐゴシック" pitchFamily="34" charset="-128"/>
            </a:endParaRPr>
          </a:p>
        </p:txBody>
      </p:sp>
      <p:cxnSp>
        <p:nvCxnSpPr>
          <p:cNvPr id="44" name="Straight Connector 43"/>
          <p:cNvCxnSpPr/>
          <p:nvPr/>
        </p:nvCxnSpPr>
        <p:spPr>
          <a:xfrm flipV="1">
            <a:off x="6856350" y="5279573"/>
            <a:ext cx="0" cy="393110"/>
          </a:xfrm>
          <a:prstGeom prst="line">
            <a:avLst/>
          </a:pr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1157826" y="2118821"/>
            <a:ext cx="1174244" cy="369332"/>
          </a:xfrm>
          <a:prstGeom prst="rect">
            <a:avLst/>
          </a:prstGeom>
        </p:spPr>
        <p:txBody>
          <a:bodyPr wrap="none">
            <a:spAutoFit/>
          </a:bodyPr>
          <a:lstStyle/>
          <a:p>
            <a:r>
              <a:rPr lang="en-US" sz="1800" b="1" dirty="0" smtClean="0">
                <a:solidFill>
                  <a:srgbClr val="FFFFFF"/>
                </a:solidFill>
                <a:latin typeface="Adobe Clean"/>
                <a:ea typeface="ＭＳ Ｐゴシック" pitchFamily="34" charset="-128"/>
              </a:rPr>
              <a:t>Start Date</a:t>
            </a:r>
            <a:endParaRPr lang="en-US" sz="1800" dirty="0">
              <a:solidFill>
                <a:srgbClr val="FFFFFF"/>
              </a:solidFill>
            </a:endParaRPr>
          </a:p>
        </p:txBody>
      </p:sp>
      <p:sp>
        <p:nvSpPr>
          <p:cNvPr id="46" name="TextBox 2"/>
          <p:cNvSpPr txBox="1">
            <a:spLocks noChangeArrowheads="1"/>
          </p:cNvSpPr>
          <p:nvPr/>
        </p:nvSpPr>
        <p:spPr bwMode="auto">
          <a:xfrm>
            <a:off x="794473" y="6079367"/>
            <a:ext cx="43195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900" dirty="0" smtClean="0">
                <a:solidFill>
                  <a:srgbClr val="FFFFFF"/>
                </a:solidFill>
                <a:latin typeface="Adobe Clean Light"/>
                <a:cs typeface="Adobe Clean Light"/>
              </a:rPr>
              <a:t>*Pricing is for illustration purposes only</a:t>
            </a:r>
            <a:endParaRPr lang="en-US" sz="900" dirty="0">
              <a:solidFill>
                <a:srgbClr val="FFFFFF"/>
              </a:solidFill>
              <a:latin typeface="Adobe Clean Light"/>
              <a:cs typeface="Adobe Clean Light"/>
            </a:endParaRPr>
          </a:p>
        </p:txBody>
      </p:sp>
      <p:sp>
        <p:nvSpPr>
          <p:cNvPr id="54" name="Title 1"/>
          <p:cNvSpPr txBox="1">
            <a:spLocks/>
          </p:cNvSpPr>
          <p:nvPr/>
        </p:nvSpPr>
        <p:spPr>
          <a:xfrm>
            <a:off x="230619" y="263760"/>
            <a:ext cx="8686800" cy="4111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kern="1200">
                <a:solidFill>
                  <a:schemeClr val="bg2"/>
                </a:solidFill>
                <a:latin typeface="+mj-lt"/>
                <a:ea typeface="+mj-ea"/>
                <a:cs typeface="+mj-cs"/>
              </a:defRPr>
            </a:lvl1pPr>
          </a:lstStyle>
          <a:p>
            <a:pPr algn="ctr"/>
            <a:r>
              <a:rPr lang="en-US" sz="2800" dirty="0" smtClean="0">
                <a:solidFill>
                  <a:srgbClr val="56D0FF"/>
                </a:solidFill>
              </a:rPr>
              <a:t>Predictable Revenue</a:t>
            </a:r>
            <a:endParaRPr lang="en-US" sz="2800" dirty="0">
              <a:solidFill>
                <a:srgbClr val="56D0FF"/>
              </a:solidFill>
            </a:endParaRPr>
          </a:p>
        </p:txBody>
      </p:sp>
      <p:sp>
        <p:nvSpPr>
          <p:cNvPr id="47" name="Left Bracket 46"/>
          <p:cNvSpPr/>
          <p:nvPr/>
        </p:nvSpPr>
        <p:spPr>
          <a:xfrm rot="16200000" flipH="1">
            <a:off x="4524219" y="-2646976"/>
            <a:ext cx="250671" cy="7182358"/>
          </a:xfrm>
          <a:prstGeom prst="leftBracket">
            <a:avLst>
              <a:gd name="adj" fmla="val 120820"/>
            </a:avLst>
          </a:prstGeom>
          <a:ln>
            <a:solidFill>
              <a:srgbClr val="7F7F7F"/>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Connector 48"/>
          <p:cNvCxnSpPr/>
          <p:nvPr/>
        </p:nvCxnSpPr>
        <p:spPr>
          <a:xfrm flipV="1">
            <a:off x="8062181" y="2475060"/>
            <a:ext cx="0" cy="3207604"/>
          </a:xfrm>
          <a:prstGeom prst="line">
            <a:avLst/>
          </a:pr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7907040" y="5706467"/>
            <a:ext cx="322388" cy="382071"/>
          </a:xfrm>
          <a:prstGeom prst="rect">
            <a:avLst/>
          </a:prstGeom>
          <a:solidFill>
            <a:schemeClr val="bg1">
              <a:lumMod val="65000"/>
              <a:alpha val="13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dirty="0" smtClean="0">
                <a:solidFill>
                  <a:srgbClr val="FFFFFF"/>
                </a:solidFill>
              </a:rPr>
              <a:t>1</a:t>
            </a:r>
            <a:endParaRPr lang="en-US" sz="1050" dirty="0">
              <a:solidFill>
                <a:srgbClr val="FFFFFF"/>
              </a:solidFill>
            </a:endParaRPr>
          </a:p>
        </p:txBody>
      </p:sp>
      <p:grpSp>
        <p:nvGrpSpPr>
          <p:cNvPr id="28" name="Group 27"/>
          <p:cNvGrpSpPr/>
          <p:nvPr/>
        </p:nvGrpSpPr>
        <p:grpSpPr>
          <a:xfrm>
            <a:off x="2986101" y="2864749"/>
            <a:ext cx="1729460" cy="1593538"/>
            <a:chOff x="3810282" y="3445045"/>
            <a:chExt cx="1729460" cy="808393"/>
          </a:xfrm>
          <a:solidFill>
            <a:srgbClr val="FF6600"/>
          </a:solidFill>
        </p:grpSpPr>
        <p:sp>
          <p:nvSpPr>
            <p:cNvPr id="29" name="Rectangle 28"/>
            <p:cNvSpPr/>
            <p:nvPr/>
          </p:nvSpPr>
          <p:spPr>
            <a:xfrm>
              <a:off x="3810282" y="3445045"/>
              <a:ext cx="1729460" cy="808393"/>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0" name="TextBox 29"/>
            <p:cNvSpPr txBox="1"/>
            <p:nvPr/>
          </p:nvSpPr>
          <p:spPr bwMode="auto">
            <a:xfrm>
              <a:off x="3828661" y="3462900"/>
              <a:ext cx="1672253" cy="788473"/>
            </a:xfrm>
            <a:prstGeom prst="rect">
              <a:avLst/>
            </a:prstGeom>
            <a:grpFill/>
          </p:spPr>
          <p:txBody>
            <a:bodyPr wrap="none">
              <a:spAutoFit/>
            </a:bodyPr>
            <a:lstStyle/>
            <a:p>
              <a:pPr lvl="0">
                <a:defRPr/>
              </a:pPr>
              <a:r>
                <a:rPr lang="en-US" sz="3200" b="1" dirty="0" smtClean="0">
                  <a:solidFill>
                    <a:srgbClr val="FFFFFF"/>
                  </a:solidFill>
                  <a:latin typeface="Adobe Clean"/>
                  <a:ea typeface="ＭＳ Ｐゴシック" pitchFamily="34" charset="-128"/>
                </a:rPr>
                <a:t>16</a:t>
              </a:r>
              <a:r>
                <a:rPr lang="en-US" sz="1400" b="1" dirty="0" smtClean="0">
                  <a:solidFill>
                    <a:srgbClr val="FFFFFF"/>
                  </a:solidFill>
                  <a:latin typeface="Adobe Clean"/>
                  <a:ea typeface="ＭＳ Ｐゴシック" pitchFamily="34" charset="-128"/>
                </a:rPr>
                <a:t> </a:t>
              </a:r>
            </a:p>
            <a:p>
              <a:pPr lvl="0">
                <a:defRPr/>
              </a:pPr>
              <a:r>
                <a:rPr lang="en-US" sz="1400" b="1" dirty="0" smtClean="0">
                  <a:solidFill>
                    <a:srgbClr val="FFFFFF"/>
                  </a:solidFill>
                  <a:latin typeface="Adobe Clean"/>
                  <a:ea typeface="ＭＳ Ｐゴシック" pitchFamily="34" charset="-128"/>
                </a:rPr>
                <a:t>SEATS ADDED</a:t>
              </a:r>
            </a:p>
            <a:p>
              <a:pPr lvl="0">
                <a:defRPr/>
              </a:pPr>
              <a:r>
                <a:rPr lang="en-US" sz="1050" dirty="0" smtClean="0">
                  <a:solidFill>
                    <a:srgbClr val="FFFFFF"/>
                  </a:solidFill>
                  <a:latin typeface="+mn-lt"/>
                  <a:ea typeface="ＭＳ Ｐゴシック" pitchFamily="34" charset="-128"/>
                  <a:cs typeface="+mn-cs"/>
                </a:rPr>
                <a:t>16 Seats for </a:t>
              </a:r>
              <a:r>
                <a:rPr lang="en-US" sz="1050" dirty="0">
                  <a:solidFill>
                    <a:srgbClr val="FFFFFF"/>
                  </a:solidFill>
                  <a:latin typeface="+mn-lt"/>
                  <a:ea typeface="ＭＳ Ｐゴシック" pitchFamily="34" charset="-128"/>
                  <a:cs typeface="+mn-cs"/>
                </a:rPr>
                <a:t>9</a:t>
              </a:r>
              <a:r>
                <a:rPr lang="en-US" sz="1050" dirty="0" smtClean="0">
                  <a:solidFill>
                    <a:srgbClr val="FFFFFF"/>
                  </a:solidFill>
                  <a:latin typeface="+mn-lt"/>
                  <a:ea typeface="ＭＳ Ｐゴシック" pitchFamily="34" charset="-128"/>
                  <a:cs typeface="+mn-cs"/>
                </a:rPr>
                <a:t> mos.</a:t>
              </a:r>
              <a:endParaRPr lang="en-US" sz="1050" dirty="0">
                <a:solidFill>
                  <a:srgbClr val="FFFFFF"/>
                </a:solidFill>
                <a:latin typeface="+mn-lt"/>
                <a:ea typeface="ＭＳ Ｐゴシック" pitchFamily="34" charset="-128"/>
                <a:cs typeface="+mn-cs"/>
              </a:endParaRPr>
            </a:p>
            <a:p>
              <a:pPr>
                <a:defRPr/>
              </a:pPr>
              <a:r>
                <a:rPr lang="en-US" sz="1050" dirty="0">
                  <a:solidFill>
                    <a:srgbClr val="FFFFFF"/>
                  </a:solidFill>
                  <a:latin typeface="+mn-lt"/>
                  <a:ea typeface="ＭＳ Ｐゴシック" pitchFamily="34" charset="-128"/>
                  <a:cs typeface="+mn-cs"/>
                </a:rPr>
                <a:t>9</a:t>
              </a:r>
              <a:r>
                <a:rPr lang="en-US" sz="1050" dirty="0" smtClean="0">
                  <a:solidFill>
                    <a:srgbClr val="FFFFFF"/>
                  </a:solidFill>
                  <a:latin typeface="+mn-lt"/>
                  <a:ea typeface="ＭＳ Ｐゴシック" pitchFamily="34" charset="-128"/>
                  <a:cs typeface="+mn-cs"/>
                </a:rPr>
                <a:t> mos. X €49.99 = €450 </a:t>
              </a:r>
              <a:r>
                <a:rPr lang="en-US" sz="1050" dirty="0" err="1" smtClean="0">
                  <a:solidFill>
                    <a:srgbClr val="FFFFFF"/>
                  </a:solidFill>
                  <a:latin typeface="+mn-lt"/>
                  <a:ea typeface="ＭＳ Ｐゴシック" pitchFamily="34" charset="-128"/>
                  <a:cs typeface="+mn-cs"/>
                </a:rPr>
                <a:t>ea</a:t>
              </a:r>
              <a:r>
                <a:rPr lang="en-US" sz="1050" dirty="0" smtClean="0">
                  <a:solidFill>
                    <a:srgbClr val="FFFFFF"/>
                  </a:solidFill>
                  <a:latin typeface="+mn-lt"/>
                  <a:ea typeface="ＭＳ Ｐゴシック" pitchFamily="34" charset="-128"/>
                  <a:cs typeface="+mn-cs"/>
                </a:rPr>
                <a:t>  </a:t>
              </a:r>
            </a:p>
            <a:p>
              <a:pPr algn="ctr">
                <a:defRPr/>
              </a:pPr>
              <a:r>
                <a:rPr lang="en-US" sz="2800" b="1" dirty="0">
                  <a:solidFill>
                    <a:srgbClr val="FFFFFF"/>
                  </a:solidFill>
                  <a:latin typeface="+mn-lt"/>
                  <a:ea typeface="ＭＳ Ｐゴシック" pitchFamily="34" charset="-128"/>
                </a:rPr>
                <a:t>€</a:t>
              </a:r>
              <a:r>
                <a:rPr lang="en-US" sz="2800" b="1" dirty="0" smtClean="0">
                  <a:solidFill>
                    <a:srgbClr val="FFFFFF"/>
                  </a:solidFill>
                  <a:latin typeface="+mn-lt"/>
                  <a:ea typeface="ＭＳ Ｐゴシック" pitchFamily="34" charset="-128"/>
                  <a:cs typeface="+mn-cs"/>
                </a:rPr>
                <a:t>7,200</a:t>
              </a:r>
              <a:endParaRPr lang="en-US" sz="2800" b="1" dirty="0">
                <a:solidFill>
                  <a:srgbClr val="FFFFFF"/>
                </a:solidFill>
                <a:latin typeface="+mn-lt"/>
                <a:ea typeface="ＭＳ Ｐゴシック" pitchFamily="34" charset="-128"/>
                <a:cs typeface="+mn-cs"/>
              </a:endParaRPr>
            </a:p>
          </p:txBody>
        </p:sp>
      </p:grpSp>
      <p:grpSp>
        <p:nvGrpSpPr>
          <p:cNvPr id="22" name="Group 21"/>
          <p:cNvGrpSpPr/>
          <p:nvPr/>
        </p:nvGrpSpPr>
        <p:grpSpPr>
          <a:xfrm>
            <a:off x="6451305" y="2863315"/>
            <a:ext cx="1654635" cy="1629985"/>
            <a:chOff x="6134284" y="2850604"/>
            <a:chExt cx="1654635" cy="802897"/>
          </a:xfrm>
          <a:solidFill>
            <a:srgbClr val="20C732"/>
          </a:solidFill>
        </p:grpSpPr>
        <p:sp>
          <p:nvSpPr>
            <p:cNvPr id="23" name="Rectangle 22"/>
            <p:cNvSpPr/>
            <p:nvPr/>
          </p:nvSpPr>
          <p:spPr>
            <a:xfrm>
              <a:off x="6134284" y="2850604"/>
              <a:ext cx="1631086" cy="802897"/>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bwMode="auto">
            <a:xfrm>
              <a:off x="6164269" y="2851852"/>
              <a:ext cx="1624650" cy="799713"/>
            </a:xfrm>
            <a:prstGeom prst="rect">
              <a:avLst/>
            </a:prstGeom>
            <a:grpFill/>
          </p:spPr>
          <p:txBody>
            <a:bodyPr wrap="none">
              <a:spAutoFit/>
            </a:bodyPr>
            <a:lstStyle/>
            <a:p>
              <a:pPr>
                <a:defRPr/>
              </a:pPr>
              <a:r>
                <a:rPr lang="en-US" sz="3200" b="1" dirty="0" smtClean="0">
                  <a:solidFill>
                    <a:schemeClr val="bg1"/>
                  </a:solidFill>
                  <a:latin typeface="+mn-lt"/>
                  <a:ea typeface="ＭＳ Ｐゴシック" pitchFamily="34" charset="-128"/>
                  <a:cs typeface="+mn-cs"/>
                </a:rPr>
                <a:t>21</a:t>
              </a:r>
              <a:r>
                <a:rPr lang="en-US" sz="1400" b="1" dirty="0" smtClean="0">
                  <a:solidFill>
                    <a:schemeClr val="bg1"/>
                  </a:solidFill>
                  <a:latin typeface="+mn-lt"/>
                  <a:ea typeface="ＭＳ Ｐゴシック" pitchFamily="34" charset="-128"/>
                  <a:cs typeface="+mn-cs"/>
                </a:rPr>
                <a:t> </a:t>
              </a:r>
            </a:p>
            <a:p>
              <a:pPr>
                <a:defRPr/>
              </a:pPr>
              <a:r>
                <a:rPr lang="en-US" sz="1400" b="1" dirty="0" smtClean="0">
                  <a:solidFill>
                    <a:schemeClr val="bg1"/>
                  </a:solidFill>
                  <a:latin typeface="+mn-lt"/>
                  <a:ea typeface="ＭＳ Ｐゴシック" pitchFamily="34" charset="-128"/>
                  <a:cs typeface="+mn-cs"/>
                </a:rPr>
                <a:t>SEAT RENEWAL</a:t>
              </a:r>
            </a:p>
            <a:p>
              <a:pPr>
                <a:defRPr/>
              </a:pPr>
              <a:r>
                <a:rPr lang="en-US" sz="1100" dirty="0" smtClean="0">
                  <a:solidFill>
                    <a:schemeClr val="bg1"/>
                  </a:solidFill>
                  <a:latin typeface="+mn-lt"/>
                  <a:ea typeface="ＭＳ Ｐゴシック" pitchFamily="34" charset="-128"/>
                  <a:cs typeface="+mn-cs"/>
                </a:rPr>
                <a:t>Order 21 Seats</a:t>
              </a:r>
              <a:endParaRPr lang="en-US" sz="1100" dirty="0">
                <a:solidFill>
                  <a:schemeClr val="bg1"/>
                </a:solidFill>
                <a:latin typeface="+mn-lt"/>
                <a:ea typeface="ＭＳ Ｐゴシック" pitchFamily="34" charset="-128"/>
                <a:cs typeface="+mn-cs"/>
              </a:endParaRPr>
            </a:p>
            <a:p>
              <a:pPr>
                <a:defRPr/>
              </a:pPr>
              <a:r>
                <a:rPr lang="en-US" sz="1050" dirty="0" smtClean="0">
                  <a:solidFill>
                    <a:schemeClr val="bg1"/>
                  </a:solidFill>
                  <a:latin typeface="+mn-lt"/>
                  <a:ea typeface="ＭＳ Ｐゴシック" pitchFamily="34" charset="-128"/>
                  <a:cs typeface="+mn-cs"/>
                </a:rPr>
                <a:t>12 </a:t>
              </a:r>
              <a:r>
                <a:rPr lang="en-US" sz="1050" dirty="0">
                  <a:solidFill>
                    <a:schemeClr val="bg1"/>
                  </a:solidFill>
                  <a:latin typeface="+mn-lt"/>
                  <a:ea typeface="ＭＳ Ｐゴシック" pitchFamily="34" charset="-128"/>
                  <a:cs typeface="+mn-cs"/>
                </a:rPr>
                <a:t>mos. </a:t>
              </a:r>
              <a:r>
                <a:rPr lang="en-US" sz="1050" dirty="0" smtClean="0">
                  <a:solidFill>
                    <a:schemeClr val="bg1"/>
                  </a:solidFill>
                  <a:latin typeface="+mn-lt"/>
                  <a:ea typeface="ＭＳ Ｐゴシック" pitchFamily="34" charset="-128"/>
                  <a:cs typeface="+mn-cs"/>
                </a:rPr>
                <a:t>X €69.95 = €840</a:t>
              </a:r>
            </a:p>
            <a:p>
              <a:pPr>
                <a:defRPr/>
              </a:pPr>
              <a:r>
                <a:rPr lang="en-US" sz="3200" b="1" dirty="0">
                  <a:solidFill>
                    <a:schemeClr val="bg1"/>
                  </a:solidFill>
                  <a:latin typeface="+mn-lt"/>
                  <a:ea typeface="ＭＳ Ｐゴシック" pitchFamily="34" charset="-128"/>
                </a:rPr>
                <a:t>€</a:t>
              </a:r>
              <a:r>
                <a:rPr lang="en-US" sz="3200" b="1" dirty="0" smtClean="0">
                  <a:solidFill>
                    <a:schemeClr val="bg1"/>
                  </a:solidFill>
                  <a:latin typeface="+mn-lt"/>
                  <a:ea typeface="ＭＳ Ｐゴシック" pitchFamily="34" charset="-128"/>
                  <a:cs typeface="+mn-cs"/>
                </a:rPr>
                <a:t>17,640</a:t>
              </a:r>
              <a:endParaRPr lang="en-US" sz="3200" b="1" dirty="0">
                <a:solidFill>
                  <a:schemeClr val="bg1"/>
                </a:solidFill>
                <a:latin typeface="+mn-lt"/>
                <a:ea typeface="ＭＳ Ｐゴシック" pitchFamily="34" charset="-128"/>
                <a:cs typeface="+mn-cs"/>
              </a:endParaRPr>
            </a:p>
          </p:txBody>
        </p:sp>
      </p:grpSp>
      <p:grpSp>
        <p:nvGrpSpPr>
          <p:cNvPr id="25" name="Group 24"/>
          <p:cNvGrpSpPr/>
          <p:nvPr/>
        </p:nvGrpSpPr>
        <p:grpSpPr>
          <a:xfrm>
            <a:off x="1092287" y="2839462"/>
            <a:ext cx="1977603" cy="1631968"/>
            <a:chOff x="3877840" y="1289384"/>
            <a:chExt cx="1977603" cy="885721"/>
          </a:xfrm>
        </p:grpSpPr>
        <p:sp>
          <p:nvSpPr>
            <p:cNvPr id="26" name="Rectangle 25"/>
            <p:cNvSpPr/>
            <p:nvPr/>
          </p:nvSpPr>
          <p:spPr>
            <a:xfrm>
              <a:off x="3877840" y="1310467"/>
              <a:ext cx="1756513" cy="864638"/>
            </a:xfrm>
            <a:prstGeom prst="rect">
              <a:avLst/>
            </a:prstGeom>
            <a:solidFill>
              <a:srgbClr val="175E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bwMode="auto">
            <a:xfrm>
              <a:off x="3923482" y="1289384"/>
              <a:ext cx="1931961" cy="843553"/>
            </a:xfrm>
            <a:prstGeom prst="rect">
              <a:avLst/>
            </a:prstGeom>
            <a:solidFill>
              <a:srgbClr val="FFFFFF">
                <a:alpha val="0"/>
              </a:srgbClr>
            </a:solidFill>
          </p:spPr>
          <p:txBody>
            <a:bodyPr wrap="square">
              <a:spAutoFit/>
            </a:bodyPr>
            <a:lstStyle/>
            <a:p>
              <a:pPr lvl="0">
                <a:defRPr/>
              </a:pPr>
              <a:r>
                <a:rPr lang="en-US" sz="3200" b="1" dirty="0" smtClean="0">
                  <a:solidFill>
                    <a:srgbClr val="FFFFFF"/>
                  </a:solidFill>
                  <a:latin typeface="Adobe Clean"/>
                  <a:ea typeface="ＭＳ Ｐゴシック" pitchFamily="34" charset="-128"/>
                </a:rPr>
                <a:t>5</a:t>
              </a:r>
              <a:r>
                <a:rPr lang="en-US" sz="1400" b="1" dirty="0" smtClean="0">
                  <a:solidFill>
                    <a:srgbClr val="FFFFFF"/>
                  </a:solidFill>
                  <a:latin typeface="Adobe Clean"/>
                  <a:ea typeface="ＭＳ Ｐゴシック" pitchFamily="34" charset="-128"/>
                </a:rPr>
                <a:t> </a:t>
              </a:r>
            </a:p>
            <a:p>
              <a:pPr lvl="0">
                <a:defRPr/>
              </a:pPr>
              <a:r>
                <a:rPr lang="en-US" sz="1400" b="1" dirty="0" smtClean="0">
                  <a:solidFill>
                    <a:srgbClr val="FFFFFF"/>
                  </a:solidFill>
                  <a:latin typeface="Adobe Clean"/>
                  <a:ea typeface="ＭＳ Ｐゴシック" pitchFamily="34" charset="-128"/>
                </a:rPr>
                <a:t>SEATS ADDED</a:t>
              </a:r>
              <a:endParaRPr lang="en-US" sz="1400" b="1" dirty="0">
                <a:solidFill>
                  <a:srgbClr val="FFFFFF"/>
                </a:solidFill>
                <a:latin typeface="Adobe Clean"/>
                <a:ea typeface="ＭＳ Ｐゴシック" pitchFamily="34" charset="-128"/>
              </a:endParaRPr>
            </a:p>
            <a:p>
              <a:pPr>
                <a:defRPr/>
              </a:pPr>
              <a:r>
                <a:rPr lang="en-US" sz="1050" dirty="0" smtClean="0">
                  <a:solidFill>
                    <a:srgbClr val="FFFFFF"/>
                  </a:solidFill>
                  <a:latin typeface="+mn-lt"/>
                  <a:ea typeface="ＭＳ Ｐゴシック" pitchFamily="34" charset="-128"/>
                  <a:cs typeface="+mn-cs"/>
                </a:rPr>
                <a:t>5 Seat for 12 mos.</a:t>
              </a:r>
              <a:endParaRPr lang="en-US" sz="1050" dirty="0">
                <a:solidFill>
                  <a:srgbClr val="FFFFFF"/>
                </a:solidFill>
                <a:latin typeface="+mn-lt"/>
                <a:ea typeface="ＭＳ Ｐゴシック" pitchFamily="34" charset="-128"/>
                <a:cs typeface="+mn-cs"/>
              </a:endParaRPr>
            </a:p>
            <a:p>
              <a:pPr>
                <a:defRPr/>
              </a:pPr>
              <a:r>
                <a:rPr lang="en-US" sz="1050" dirty="0" smtClean="0">
                  <a:solidFill>
                    <a:srgbClr val="FFFFFF"/>
                  </a:solidFill>
                  <a:latin typeface="+mn-lt"/>
                  <a:ea typeface="ＭＳ Ｐゴシック" pitchFamily="34" charset="-128"/>
                  <a:cs typeface="+mn-cs"/>
                </a:rPr>
                <a:t>12 mos. </a:t>
              </a:r>
              <a:r>
                <a:rPr lang="en-US" sz="1050" dirty="0">
                  <a:solidFill>
                    <a:srgbClr val="FFFFFF"/>
                  </a:solidFill>
                  <a:latin typeface="+mn-lt"/>
                  <a:ea typeface="ＭＳ Ｐゴシック" pitchFamily="34" charset="-128"/>
                  <a:cs typeface="+mn-cs"/>
                </a:rPr>
                <a:t>X </a:t>
              </a:r>
              <a:r>
                <a:rPr lang="en-US" sz="1050" dirty="0" smtClean="0">
                  <a:solidFill>
                    <a:srgbClr val="FFFFFF"/>
                  </a:solidFill>
                  <a:latin typeface="+mn-lt"/>
                  <a:ea typeface="ＭＳ Ｐゴシック" pitchFamily="34" charset="-128"/>
                  <a:cs typeface="+mn-cs"/>
                </a:rPr>
                <a:t>€49.99 = €600 ea.</a:t>
              </a:r>
            </a:p>
            <a:p>
              <a:pPr>
                <a:defRPr/>
              </a:pPr>
              <a:r>
                <a:rPr lang="en-US" sz="2800" b="1" dirty="0">
                  <a:solidFill>
                    <a:srgbClr val="FFFFFF"/>
                  </a:solidFill>
                  <a:latin typeface="+mn-lt"/>
                  <a:ea typeface="ＭＳ Ｐゴシック" pitchFamily="34" charset="-128"/>
                </a:rPr>
                <a:t>€</a:t>
              </a:r>
              <a:r>
                <a:rPr lang="en-US" sz="2800" b="1" dirty="0" smtClean="0">
                  <a:solidFill>
                    <a:srgbClr val="FFFFFF"/>
                  </a:solidFill>
                  <a:latin typeface="+mn-lt"/>
                  <a:ea typeface="ＭＳ Ｐゴシック" pitchFamily="34" charset="-128"/>
                  <a:cs typeface="+mn-cs"/>
                </a:rPr>
                <a:t>3,000</a:t>
              </a:r>
              <a:endParaRPr lang="en-US" sz="2800" b="1" dirty="0">
                <a:solidFill>
                  <a:srgbClr val="FFFFFF"/>
                </a:solidFill>
                <a:latin typeface="+mn-lt"/>
                <a:ea typeface="ＭＳ Ｐゴシック" pitchFamily="34" charset="-128"/>
                <a:cs typeface="+mn-cs"/>
              </a:endParaRPr>
            </a:p>
          </p:txBody>
        </p:sp>
      </p:grpSp>
    </p:spTree>
    <p:extLst>
      <p:ext uri="{BB962C8B-B14F-4D97-AF65-F5344CB8AC3E}">
        <p14:creationId xmlns:p14="http://schemas.microsoft.com/office/powerpoint/2010/main" val="115204040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10"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10"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45</a:t>
            </a:fld>
            <a:endParaRPr lang="en-US" dirty="0"/>
          </a:p>
        </p:txBody>
      </p:sp>
      <p:sp>
        <p:nvSpPr>
          <p:cNvPr id="4" name="Title 1"/>
          <p:cNvSpPr txBox="1">
            <a:spLocks/>
          </p:cNvSpPr>
          <p:nvPr/>
        </p:nvSpPr>
        <p:spPr>
          <a:xfrm>
            <a:off x="230619" y="263760"/>
            <a:ext cx="8686800" cy="4111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kern="1200">
                <a:solidFill>
                  <a:schemeClr val="bg2"/>
                </a:solidFill>
                <a:latin typeface="+mj-lt"/>
                <a:ea typeface="+mj-ea"/>
                <a:cs typeface="+mj-cs"/>
              </a:defRPr>
            </a:lvl1pPr>
          </a:lstStyle>
          <a:p>
            <a:pPr algn="ctr"/>
            <a:r>
              <a:rPr lang="en-US" sz="2800" dirty="0" smtClean="0">
                <a:solidFill>
                  <a:srgbClr val="56D0FF"/>
                </a:solidFill>
              </a:rPr>
              <a:t>Easier Revenue</a:t>
            </a:r>
            <a:endParaRPr lang="en-US" sz="2800" dirty="0">
              <a:solidFill>
                <a:srgbClr val="56D0FF"/>
              </a:solidFill>
            </a:endParaRPr>
          </a:p>
        </p:txBody>
      </p:sp>
      <p:sp>
        <p:nvSpPr>
          <p:cNvPr id="5" name="Left Bracket 4"/>
          <p:cNvSpPr/>
          <p:nvPr/>
        </p:nvSpPr>
        <p:spPr>
          <a:xfrm rot="16200000" flipH="1">
            <a:off x="4315997" y="-1008270"/>
            <a:ext cx="489557" cy="4220805"/>
          </a:xfrm>
          <a:prstGeom prst="leftBracket">
            <a:avLst>
              <a:gd name="adj" fmla="val 120820"/>
            </a:avLst>
          </a:prstGeom>
          <a:ln>
            <a:solidFill>
              <a:srgbClr val="7F7F7F"/>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Content Placeholder 2"/>
          <p:cNvSpPr txBox="1">
            <a:spLocks/>
          </p:cNvSpPr>
          <p:nvPr/>
        </p:nvSpPr>
        <p:spPr>
          <a:xfrm>
            <a:off x="2834875" y="2148974"/>
            <a:ext cx="3621124" cy="3319378"/>
          </a:xfrm>
          <a:prstGeom prst="rect">
            <a:avLst/>
          </a:prstGeom>
        </p:spPr>
        <p:txBody>
          <a:bodyPr vert="horz" lIns="91440" tIns="45720" rIns="91440" bIns="45720" rtlCol="0">
            <a:normAutofit/>
          </a:bodyPr>
          <a:lstStyle>
            <a:lvl1pPr marL="231775" indent="-231775" algn="l" defTabSz="914400" rtl="0" eaLnBrk="1" latinLnBrk="0" hangingPunct="1">
              <a:spcBef>
                <a:spcPts val="600"/>
              </a:spcBef>
              <a:buClr>
                <a:schemeClr val="accent4"/>
              </a:buClr>
              <a:buSzPct val="70000"/>
              <a:buFont typeface="Wingdings" pitchFamily="2" charset="2"/>
              <a:buChar char="§"/>
              <a:defRPr sz="2000" kern="1200">
                <a:solidFill>
                  <a:schemeClr val="tx1"/>
                </a:solidFill>
                <a:latin typeface="+mn-lt"/>
                <a:ea typeface="+mn-ea"/>
                <a:cs typeface="+mn-cs"/>
              </a:defRPr>
            </a:lvl1pPr>
            <a:lvl2pPr marL="463550" indent="-231775" algn="l" defTabSz="914400" rtl="0" eaLnBrk="1" latinLnBrk="0" hangingPunct="1">
              <a:spcBef>
                <a:spcPts val="600"/>
              </a:spcBef>
              <a:buClr>
                <a:schemeClr val="accent4"/>
              </a:buClr>
              <a:buSzPct val="70000"/>
              <a:buFont typeface="Wingdings" pitchFamily="2" charset="2"/>
              <a:buChar char="§"/>
              <a:defRPr sz="1800" kern="1200">
                <a:solidFill>
                  <a:schemeClr val="tx1"/>
                </a:solidFill>
                <a:latin typeface="+mn-lt"/>
                <a:ea typeface="+mn-ea"/>
                <a:cs typeface="+mn-cs"/>
              </a:defRPr>
            </a:lvl2pPr>
            <a:lvl3pPr marL="631825" indent="-168275"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3pPr>
            <a:lvl4pPr marL="798513" indent="-166688"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4pPr>
            <a:lvl5pPr marL="914400" indent="-115888" algn="l" defTabSz="914400" rtl="0" eaLnBrk="1" latinLnBrk="0" hangingPunct="1">
              <a:spcBef>
                <a:spcPts val="600"/>
              </a:spcBef>
              <a:buClr>
                <a:schemeClr val="accent4"/>
              </a:buClr>
              <a:buSzPct val="70000"/>
              <a:buFont typeface="Wingdings" pitchFamily="2" charset="2"/>
              <a:buChar char="§"/>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800" dirty="0" smtClean="0">
                <a:solidFill>
                  <a:schemeClr val="bg1"/>
                </a:solidFill>
                <a:latin typeface="Adobe Clean Light"/>
                <a:cs typeface="Adobe Clean Light"/>
              </a:rPr>
              <a:t>Gets past the top Reasons for not upgrading </a:t>
            </a:r>
          </a:p>
          <a:p>
            <a:pPr marL="463550" lvl="2" indent="0">
              <a:buNone/>
              <a:defRPr/>
            </a:pPr>
            <a:r>
              <a:rPr lang="en-US" sz="1400" dirty="0" smtClean="0">
                <a:solidFill>
                  <a:schemeClr val="bg1"/>
                </a:solidFill>
                <a:latin typeface="Adobe Clean Light"/>
                <a:cs typeface="Adobe Clean Light"/>
              </a:rPr>
              <a:t>“Not in my budget”</a:t>
            </a:r>
          </a:p>
          <a:p>
            <a:pPr marL="463550" lvl="2" indent="0">
              <a:buNone/>
              <a:defRPr/>
            </a:pPr>
            <a:r>
              <a:rPr lang="en-US" sz="1400" dirty="0" smtClean="0">
                <a:solidFill>
                  <a:schemeClr val="bg1"/>
                </a:solidFill>
                <a:latin typeface="Adobe Clean Light"/>
                <a:cs typeface="Adobe Clean Light"/>
              </a:rPr>
              <a:t>“What I have is good enough”</a:t>
            </a:r>
            <a:endParaRPr lang="en-US" sz="1800" dirty="0">
              <a:solidFill>
                <a:schemeClr val="bg1"/>
              </a:solidFill>
              <a:latin typeface="Adobe Clean Light"/>
              <a:cs typeface="Adobe Clean Light"/>
            </a:endParaRPr>
          </a:p>
          <a:p>
            <a:pPr>
              <a:defRPr/>
            </a:pPr>
            <a:r>
              <a:rPr lang="en-US" sz="1800" dirty="0" smtClean="0">
                <a:solidFill>
                  <a:schemeClr val="bg1"/>
                </a:solidFill>
                <a:latin typeface="Adobe Clean Light"/>
                <a:cs typeface="Adobe Clean Light"/>
              </a:rPr>
              <a:t>Easier purchase process for customer</a:t>
            </a:r>
          </a:p>
          <a:p>
            <a:pPr>
              <a:defRPr/>
            </a:pPr>
            <a:r>
              <a:rPr lang="en-US" sz="1800" dirty="0" smtClean="0">
                <a:solidFill>
                  <a:schemeClr val="bg1"/>
                </a:solidFill>
                <a:latin typeface="Adobe Clean Light"/>
                <a:cs typeface="Adobe Clean Light"/>
              </a:rPr>
              <a:t>Operational expense versus capital expense</a:t>
            </a:r>
          </a:p>
          <a:p>
            <a:pPr>
              <a:defRPr/>
            </a:pPr>
            <a:r>
              <a:rPr lang="en-US" sz="1800" dirty="0" smtClean="0">
                <a:solidFill>
                  <a:schemeClr val="bg1"/>
                </a:solidFill>
                <a:latin typeface="Adobe Clean Light"/>
                <a:cs typeface="Adobe Clean Light"/>
              </a:rPr>
              <a:t>Renewals are easier than upgrades</a:t>
            </a:r>
            <a:endParaRPr lang="en-US" sz="1800" dirty="0">
              <a:solidFill>
                <a:schemeClr val="bg1"/>
              </a:solidFill>
              <a:latin typeface="Adobe Clean Light"/>
              <a:cs typeface="Adobe Clean Light"/>
            </a:endParaRPr>
          </a:p>
          <a:p>
            <a:pPr>
              <a:defRPr/>
            </a:pPr>
            <a:endParaRPr lang="en-US" sz="1800" dirty="0">
              <a:solidFill>
                <a:schemeClr val="bg1"/>
              </a:solidFill>
              <a:latin typeface="Adobe Clean Light"/>
              <a:cs typeface="Adobe Clean Light"/>
            </a:endParaRPr>
          </a:p>
          <a:p>
            <a:pPr>
              <a:defRPr/>
            </a:pPr>
            <a:endParaRPr lang="en-US" sz="1800" dirty="0">
              <a:solidFill>
                <a:schemeClr val="bg1"/>
              </a:solidFill>
              <a:latin typeface="Adobe Clean Light"/>
              <a:cs typeface="Adobe Clean Light"/>
            </a:endParaRPr>
          </a:p>
          <a:p>
            <a:pPr>
              <a:defRPr/>
            </a:pPr>
            <a:endParaRPr lang="en-US" sz="1800" dirty="0" smtClean="0">
              <a:solidFill>
                <a:schemeClr val="bg1"/>
              </a:solidFill>
              <a:latin typeface="Adobe Clean Light"/>
              <a:cs typeface="Adobe Clean Light"/>
            </a:endParaRPr>
          </a:p>
          <a:p>
            <a:pPr marL="0" indent="0">
              <a:buFont typeface="Wingdings" pitchFamily="2" charset="2"/>
              <a:buNone/>
              <a:defRPr/>
            </a:pPr>
            <a:endParaRPr lang="en-US" sz="1800" dirty="0" smtClean="0">
              <a:solidFill>
                <a:schemeClr val="bg1"/>
              </a:solidFill>
              <a:latin typeface="Adobe Clean Light"/>
              <a:cs typeface="Adobe Clean Light"/>
            </a:endParaRPr>
          </a:p>
          <a:p>
            <a:pPr marL="0" indent="0">
              <a:buFont typeface="Wingdings" pitchFamily="2" charset="2"/>
              <a:buNone/>
              <a:defRPr/>
            </a:pPr>
            <a:endParaRPr lang="en-US" sz="1800" dirty="0">
              <a:solidFill>
                <a:schemeClr val="bg1"/>
              </a:solidFill>
              <a:latin typeface="Adobe Clean Light"/>
              <a:cs typeface="Adobe Clean Light"/>
            </a:endParaRPr>
          </a:p>
        </p:txBody>
      </p:sp>
    </p:spTree>
    <p:extLst>
      <p:ext uri="{BB962C8B-B14F-4D97-AF65-F5344CB8AC3E}">
        <p14:creationId xmlns:p14="http://schemas.microsoft.com/office/powerpoint/2010/main" val="26491053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40927" y="2036314"/>
            <a:ext cx="4803073" cy="3170099"/>
          </a:xfrm>
          <a:prstGeom prst="rect">
            <a:avLst/>
          </a:prstGeom>
          <a:noFill/>
        </p:spPr>
        <p:txBody>
          <a:bodyPr wrap="square" rtlCol="0">
            <a:spAutoFit/>
          </a:bodyPr>
          <a:lstStyle/>
          <a:p>
            <a:pPr marL="285750" indent="-285750">
              <a:spcAft>
                <a:spcPts val="4800"/>
              </a:spcAft>
              <a:buFont typeface="Arial" pitchFamily="34" charset="0"/>
              <a:buChar char="•"/>
            </a:pPr>
            <a:r>
              <a:rPr lang="en-US" sz="2000" b="1" dirty="0" smtClean="0">
                <a:solidFill>
                  <a:schemeClr val="bg1"/>
                </a:solidFill>
                <a:latin typeface="Adobe Clean Light"/>
                <a:cs typeface="Adobe Clean Light"/>
              </a:rPr>
              <a:t>Available Q1</a:t>
            </a:r>
          </a:p>
          <a:p>
            <a:pPr marL="285750" indent="-285750">
              <a:spcAft>
                <a:spcPts val="4800"/>
              </a:spcAft>
              <a:buFont typeface="Arial" pitchFamily="34" charset="0"/>
              <a:buChar char="•"/>
            </a:pPr>
            <a:r>
              <a:rPr lang="en-US" sz="2000" b="1" dirty="0" smtClean="0">
                <a:solidFill>
                  <a:schemeClr val="bg1"/>
                </a:solidFill>
                <a:latin typeface="Adobe Clean Light"/>
                <a:cs typeface="Adobe Clean Light"/>
              </a:rPr>
              <a:t>The next evolution of CCM</a:t>
            </a:r>
          </a:p>
          <a:p>
            <a:pPr marL="285750" indent="-285750">
              <a:spcAft>
                <a:spcPts val="4800"/>
              </a:spcAft>
              <a:buFont typeface="Arial" pitchFamily="34" charset="0"/>
              <a:buChar char="•"/>
            </a:pPr>
            <a:r>
              <a:rPr lang="en-US" sz="2000" b="1" dirty="0" smtClean="0">
                <a:solidFill>
                  <a:schemeClr val="bg1"/>
                </a:solidFill>
                <a:latin typeface="Adobe Clean Light"/>
                <a:cs typeface="Adobe Clean Light"/>
              </a:rPr>
              <a:t>A great revenue opportunity</a:t>
            </a:r>
          </a:p>
          <a:p>
            <a:pPr marL="285750" indent="-285750">
              <a:spcAft>
                <a:spcPts val="4800"/>
              </a:spcAft>
              <a:buFont typeface="Arial" pitchFamily="34" charset="0"/>
              <a:buChar char="•"/>
            </a:pPr>
            <a:r>
              <a:rPr lang="en-US" sz="2000" b="1" dirty="0" smtClean="0">
                <a:solidFill>
                  <a:schemeClr val="bg1"/>
                </a:solidFill>
                <a:latin typeface="Adobe Clean Light"/>
                <a:cs typeface="Adobe Clean Light"/>
              </a:rPr>
              <a:t>The future of Creative Suite</a:t>
            </a:r>
          </a:p>
        </p:txBody>
      </p:sp>
      <p:grpSp>
        <p:nvGrpSpPr>
          <p:cNvPr id="12" name="Group 10"/>
          <p:cNvGrpSpPr/>
          <p:nvPr/>
        </p:nvGrpSpPr>
        <p:grpSpPr>
          <a:xfrm>
            <a:off x="586389" y="2451313"/>
            <a:ext cx="2556767" cy="2627368"/>
            <a:chOff x="6064056" y="2437698"/>
            <a:chExt cx="1927674" cy="1980903"/>
          </a:xfrm>
        </p:grpSpPr>
        <p:pic>
          <p:nvPicPr>
            <p:cNvPr id="14" name="Picture 13" descr="Adobe_Creative_Cloud_mnemonic_RGB_no_shadow.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6318925" y="2437698"/>
              <a:ext cx="1427162" cy="1389062"/>
            </a:xfrm>
            <a:prstGeom prst="rect">
              <a:avLst/>
            </a:prstGeom>
            <a:effectLst>
              <a:outerShdw blurRad="50800" dist="38100" dir="2700000" algn="tl" rotWithShape="0">
                <a:prstClr val="black">
                  <a:alpha val="40000"/>
                </a:prstClr>
              </a:outerShdw>
            </a:effectLst>
          </p:spPr>
        </p:pic>
        <p:sp>
          <p:nvSpPr>
            <p:cNvPr id="15" name="TextBox 48"/>
            <p:cNvSpPr txBox="1">
              <a:spLocks noChangeArrowheads="1"/>
            </p:cNvSpPr>
            <p:nvPr/>
          </p:nvSpPr>
          <p:spPr bwMode="auto">
            <a:xfrm>
              <a:off x="6064056" y="3977709"/>
              <a:ext cx="1927674" cy="44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rgbClr val="FFFFFF"/>
                  </a:solidFill>
                  <a:latin typeface="Adobe Clean" charset="0"/>
                </a:rPr>
                <a:t>CREATIVE </a:t>
              </a:r>
              <a:r>
                <a:rPr lang="en-US" sz="1600" dirty="0" smtClean="0">
                  <a:solidFill>
                    <a:srgbClr val="FFFFFF"/>
                  </a:solidFill>
                  <a:latin typeface="Adobe Clean" charset="0"/>
                </a:rPr>
                <a:t>CLOUD</a:t>
              </a:r>
            </a:p>
            <a:p>
              <a:pPr algn="ctr" eaLnBrk="1" hangingPunct="1"/>
              <a:r>
                <a:rPr lang="en-US" sz="1600" dirty="0">
                  <a:solidFill>
                    <a:srgbClr val="FFFFFF"/>
                  </a:solidFill>
                  <a:latin typeface="Adobe Clean" charset="0"/>
                </a:rPr>
                <a:t>f</a:t>
              </a:r>
              <a:r>
                <a:rPr lang="en-US" sz="1600" dirty="0" smtClean="0">
                  <a:solidFill>
                    <a:srgbClr val="FFFFFF"/>
                  </a:solidFill>
                  <a:latin typeface="Adobe Clean" charset="0"/>
                </a:rPr>
                <a:t>or teams</a:t>
              </a:r>
              <a:endParaRPr lang="en-US" sz="1600" dirty="0">
                <a:solidFill>
                  <a:srgbClr val="FFFFFF"/>
                </a:solidFill>
                <a:latin typeface="Adobe Clean" charset="0"/>
              </a:endParaRPr>
            </a:p>
          </p:txBody>
        </p:sp>
      </p:grpSp>
      <p:sp>
        <p:nvSpPr>
          <p:cNvPr id="16" name="Title 15"/>
          <p:cNvSpPr>
            <a:spLocks noGrp="1"/>
          </p:cNvSpPr>
          <p:nvPr>
            <p:ph type="title"/>
          </p:nvPr>
        </p:nvSpPr>
        <p:spPr/>
        <p:txBody>
          <a:bodyPr>
            <a:normAutofit fontScale="90000"/>
          </a:bodyPr>
          <a:lstStyle/>
          <a:p>
            <a:r>
              <a:rPr lang="en-US" dirty="0" smtClean="0"/>
              <a:t>Summary</a:t>
            </a:r>
            <a:endParaRPr lang="en-US" dirty="0"/>
          </a:p>
        </p:txBody>
      </p:sp>
    </p:spTree>
    <p:extLst>
      <p:ext uri="{BB962C8B-B14F-4D97-AF65-F5344CB8AC3E}">
        <p14:creationId xmlns:p14="http://schemas.microsoft.com/office/powerpoint/2010/main" val="19622153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png"/>
          <p:cNvPicPr>
            <a:picLocks noChangeAspect="1"/>
          </p:cNvPicPr>
          <p:nvPr/>
        </p:nvPicPr>
        <p:blipFill rotWithShape="1">
          <a:blip r:embed="rId2">
            <a:extLst>
              <a:ext uri="{28A0092B-C50C-407E-A947-70E740481C1C}">
                <a14:useLocalDpi xmlns:a14="http://schemas.microsoft.com/office/drawing/2010/main" val="0"/>
              </a:ext>
            </a:extLst>
          </a:blip>
          <a:srcRect r="12361"/>
          <a:stretch/>
        </p:blipFill>
        <p:spPr>
          <a:xfrm>
            <a:off x="-56444" y="0"/>
            <a:ext cx="9200444" cy="6956778"/>
          </a:xfrm>
          <a:prstGeom prst="rect">
            <a:avLst/>
          </a:prstGeom>
        </p:spPr>
      </p:pic>
      <p:sp>
        <p:nvSpPr>
          <p:cNvPr id="6" name="Rectangle 5"/>
          <p:cNvSpPr/>
          <p:nvPr/>
        </p:nvSpPr>
        <p:spPr>
          <a:xfrm>
            <a:off x="0" y="0"/>
            <a:ext cx="9144000"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defTabSz="457200" fontAlgn="auto">
              <a:spcBef>
                <a:spcPts val="0"/>
              </a:spcBef>
              <a:spcAft>
                <a:spcPts val="0"/>
              </a:spcAft>
            </a:pPr>
            <a:endParaRPr lang="en-US" dirty="0">
              <a:solidFill>
                <a:prstClr val="white"/>
              </a:solidFill>
            </a:endParaRPr>
          </a:p>
        </p:txBody>
      </p:sp>
      <p:sp>
        <p:nvSpPr>
          <p:cNvPr id="3" name="Title 2"/>
          <p:cNvSpPr>
            <a:spLocks noGrp="1"/>
          </p:cNvSpPr>
          <p:nvPr>
            <p:ph type="title"/>
          </p:nvPr>
        </p:nvSpPr>
        <p:spPr>
          <a:xfrm>
            <a:off x="228600" y="184150"/>
            <a:ext cx="8686800" cy="713788"/>
          </a:xfrm>
        </p:spPr>
        <p:txBody>
          <a:bodyPr>
            <a:normAutofit fontScale="90000"/>
          </a:bodyPr>
          <a:lstStyle/>
          <a:p>
            <a:r>
              <a:rPr lang="en-US" dirty="0">
                <a:solidFill>
                  <a:prstClr val="white"/>
                </a:solidFill>
                <a:latin typeface="Adobe Clean Light" pitchFamily="34" charset="0"/>
              </a:rPr>
              <a:t>Creative Cloud for teams Sales Tools</a:t>
            </a:r>
            <a:r>
              <a:rPr lang="en-US" sz="1400" dirty="0"/>
              <a:t/>
            </a:r>
            <a:br>
              <a:rPr lang="en-US" sz="1400" dirty="0"/>
            </a:br>
            <a:endParaRPr lang="en-US" dirty="0"/>
          </a:p>
        </p:txBody>
      </p:sp>
      <p:sp>
        <p:nvSpPr>
          <p:cNvPr id="7" name="Title 2"/>
          <p:cNvSpPr txBox="1">
            <a:spLocks/>
          </p:cNvSpPr>
          <p:nvPr/>
        </p:nvSpPr>
        <p:spPr>
          <a:xfrm>
            <a:off x="1242757" y="2724063"/>
            <a:ext cx="8686800" cy="411162"/>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2400" kern="1200">
                <a:solidFill>
                  <a:schemeClr val="bg2"/>
                </a:solidFill>
                <a:latin typeface="+mj-lt"/>
                <a:ea typeface="+mj-ea"/>
                <a:cs typeface="+mj-cs"/>
              </a:defRPr>
            </a:lvl1pPr>
          </a:lstStyle>
          <a:p>
            <a:endParaRPr lang="en-US" dirty="0"/>
          </a:p>
        </p:txBody>
      </p:sp>
      <p:sp>
        <p:nvSpPr>
          <p:cNvPr id="8" name="Title 2"/>
          <p:cNvSpPr txBox="1">
            <a:spLocks/>
          </p:cNvSpPr>
          <p:nvPr/>
        </p:nvSpPr>
        <p:spPr>
          <a:xfrm>
            <a:off x="1565012" y="2752495"/>
            <a:ext cx="8686800" cy="411162"/>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2400" kern="1200">
                <a:solidFill>
                  <a:schemeClr val="bg2"/>
                </a:solidFill>
                <a:latin typeface="+mj-lt"/>
                <a:ea typeface="+mj-ea"/>
                <a:cs typeface="+mj-cs"/>
              </a:defRPr>
            </a:lvl1pPr>
          </a:lstStyle>
          <a:p>
            <a:endParaRPr lang="en-US" dirty="0"/>
          </a:p>
        </p:txBody>
      </p:sp>
      <p:grpSp>
        <p:nvGrpSpPr>
          <p:cNvPr id="4" name="Group 3"/>
          <p:cNvGrpSpPr/>
          <p:nvPr/>
        </p:nvGrpSpPr>
        <p:grpSpPr>
          <a:xfrm>
            <a:off x="5040318" y="1526495"/>
            <a:ext cx="3545962" cy="3651078"/>
            <a:chOff x="3817383" y="804640"/>
            <a:chExt cx="6141087" cy="5800739"/>
          </a:xfrm>
        </p:grpSpPr>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7383" y="804640"/>
              <a:ext cx="3277480" cy="2532600"/>
            </a:xfrm>
            <a:prstGeom prst="rect">
              <a:avLst/>
            </a:prstGeom>
            <a:solidFill>
              <a:srgbClr val="FFFFFF">
                <a:shade val="85000"/>
              </a:srgbClr>
            </a:solidFill>
            <a:ln w="9525">
              <a:solidFill>
                <a:schemeClr val="tx1"/>
              </a:solidFill>
              <a:miter lim="800000"/>
              <a:headEnd/>
              <a:tailEnd/>
            </a:ln>
            <a:effectLst>
              <a:outerShdw blurRad="50800" dist="38100" dir="16200000"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6731" y="1694822"/>
              <a:ext cx="2417314" cy="3127251"/>
            </a:xfrm>
            <a:prstGeom prst="rect">
              <a:avLst/>
            </a:prstGeom>
            <a:solidFill>
              <a:srgbClr val="FFFFFF">
                <a:shade val="85000"/>
              </a:srgbClr>
            </a:solidFill>
            <a:ln w="9525">
              <a:solidFill>
                <a:schemeClr val="tx1"/>
              </a:solidFill>
              <a:miter lim="800000"/>
              <a:headEnd/>
              <a:tailEnd/>
            </a:ln>
            <a:effectLst>
              <a:outerShdw blurRad="50800" dist="38100" dir="16200000"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5213" y="2431294"/>
              <a:ext cx="2312800" cy="2995181"/>
            </a:xfrm>
            <a:prstGeom prst="rect">
              <a:avLst/>
            </a:prstGeom>
            <a:solidFill>
              <a:srgbClr val="FFFFFF">
                <a:shade val="85000"/>
              </a:srgbClr>
            </a:solidFill>
            <a:ln w="9525">
              <a:solidFill>
                <a:schemeClr val="tx1"/>
              </a:solidFill>
              <a:miter lim="800000"/>
              <a:headEnd/>
              <a:tailEnd/>
            </a:ln>
            <a:effectLst>
              <a:outerShdw blurRad="50800" dist="38100" dir="16200000"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3"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4666" y="3492344"/>
              <a:ext cx="2403804" cy="3113035"/>
            </a:xfrm>
            <a:prstGeom prst="rect">
              <a:avLst/>
            </a:prstGeom>
            <a:solidFill>
              <a:srgbClr val="FFFFFF">
                <a:shade val="85000"/>
              </a:srgbClr>
            </a:solidFill>
            <a:ln w="9525">
              <a:solidFill>
                <a:schemeClr val="tx1"/>
              </a:solidFill>
              <a:miter lim="800000"/>
              <a:headEnd/>
              <a:tailEnd/>
            </a:ln>
            <a:effectLst>
              <a:outerShdw blurRad="50800" dist="38100" dir="16200000"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sp>
        <p:nvSpPr>
          <p:cNvPr id="14" name="Rectangle 13"/>
          <p:cNvSpPr/>
          <p:nvPr/>
        </p:nvSpPr>
        <p:spPr>
          <a:xfrm>
            <a:off x="329764" y="2000062"/>
            <a:ext cx="3775575" cy="3170099"/>
          </a:xfrm>
          <a:prstGeom prst="rect">
            <a:avLst/>
          </a:prstGeom>
        </p:spPr>
        <p:txBody>
          <a:bodyPr wrap="square">
            <a:spAutoFit/>
          </a:bodyPr>
          <a:lstStyle/>
          <a:p>
            <a:pPr marL="285750" indent="-285750">
              <a:buFont typeface="Wingdings" charset="2"/>
              <a:buChar char="ü"/>
            </a:pPr>
            <a:r>
              <a:rPr lang="en-US" sz="2000" b="1" dirty="0">
                <a:solidFill>
                  <a:srgbClr val="56D0FF"/>
                </a:solidFill>
                <a:latin typeface="Adobe Clean Light"/>
                <a:cs typeface="Adobe Clean Light"/>
              </a:rPr>
              <a:t>Reseller sales </a:t>
            </a:r>
            <a:r>
              <a:rPr lang="en-US" sz="2000" b="1" dirty="0" smtClean="0">
                <a:solidFill>
                  <a:srgbClr val="56D0FF"/>
                </a:solidFill>
                <a:latin typeface="Adobe Clean Light"/>
                <a:cs typeface="Adobe Clean Light"/>
              </a:rPr>
              <a:t>training</a:t>
            </a:r>
          </a:p>
          <a:p>
            <a:pPr marL="285750" indent="-285750">
              <a:buFont typeface="Wingdings" charset="2"/>
              <a:buChar char="ü"/>
            </a:pPr>
            <a:r>
              <a:rPr lang="en-US" sz="2000" b="1" dirty="0" smtClean="0">
                <a:solidFill>
                  <a:srgbClr val="56D0FF"/>
                </a:solidFill>
                <a:latin typeface="Adobe Clean Light"/>
                <a:cs typeface="Adobe Clean Light"/>
              </a:rPr>
              <a:t>Creative Cloud for teams - overview</a:t>
            </a:r>
          </a:p>
          <a:p>
            <a:pPr marL="285750" indent="-285750">
              <a:buFont typeface="Wingdings" charset="2"/>
              <a:buChar char="ü"/>
            </a:pPr>
            <a:r>
              <a:rPr lang="en-US" sz="2000" b="1" dirty="0">
                <a:solidFill>
                  <a:srgbClr val="56D0FF"/>
                </a:solidFill>
                <a:latin typeface="Adobe Clean Light"/>
                <a:cs typeface="Adobe Clean Light"/>
              </a:rPr>
              <a:t>Grow your </a:t>
            </a:r>
            <a:r>
              <a:rPr lang="en-US" sz="2000" b="1" dirty="0" smtClean="0">
                <a:solidFill>
                  <a:srgbClr val="56D0FF"/>
                </a:solidFill>
                <a:latin typeface="Adobe Clean Light"/>
                <a:cs typeface="Adobe Clean Light"/>
              </a:rPr>
              <a:t>deals</a:t>
            </a:r>
          </a:p>
          <a:p>
            <a:pPr marL="285750" indent="-285750">
              <a:buFont typeface="Wingdings" charset="2"/>
              <a:buChar char="ü"/>
            </a:pPr>
            <a:r>
              <a:rPr lang="en-US" sz="2000" b="1" dirty="0">
                <a:solidFill>
                  <a:srgbClr val="56D0FF"/>
                </a:solidFill>
                <a:latin typeface="Adobe Clean Light"/>
                <a:cs typeface="Adobe Clean Light"/>
              </a:rPr>
              <a:t>CS Licensing options for </a:t>
            </a:r>
            <a:r>
              <a:rPr lang="en-US" sz="2000" b="1" dirty="0" smtClean="0">
                <a:solidFill>
                  <a:srgbClr val="56D0FF"/>
                </a:solidFill>
                <a:latin typeface="Adobe Clean Light"/>
                <a:cs typeface="Adobe Clean Light"/>
              </a:rPr>
              <a:t>organizations</a:t>
            </a:r>
          </a:p>
          <a:p>
            <a:pPr marL="285750" indent="-285750">
              <a:buFont typeface="Wingdings" charset="2"/>
              <a:buChar char="ü"/>
            </a:pPr>
            <a:r>
              <a:rPr lang="en-US" sz="2000" b="1" dirty="0" smtClean="0">
                <a:solidFill>
                  <a:srgbClr val="56D0FF"/>
                </a:solidFill>
                <a:latin typeface="Adobe Clean Light"/>
                <a:cs typeface="Adobe Clean Light"/>
              </a:rPr>
              <a:t>Reasons to call</a:t>
            </a:r>
          </a:p>
          <a:p>
            <a:pPr marL="285750" indent="-285750">
              <a:buFont typeface="Wingdings" charset="2"/>
              <a:buChar char="ü"/>
            </a:pPr>
            <a:r>
              <a:rPr lang="en-US" sz="2000" b="1" dirty="0">
                <a:solidFill>
                  <a:srgbClr val="56D0FF"/>
                </a:solidFill>
                <a:latin typeface="Adobe Clean Light"/>
                <a:cs typeface="Adobe Clean Light"/>
              </a:rPr>
              <a:t>Channel copy </a:t>
            </a:r>
            <a:r>
              <a:rPr lang="en-US" sz="2000" b="1" dirty="0" smtClean="0">
                <a:solidFill>
                  <a:srgbClr val="56D0FF"/>
                </a:solidFill>
                <a:latin typeface="Adobe Clean Light"/>
                <a:cs typeface="Adobe Clean Light"/>
              </a:rPr>
              <a:t>blocks</a:t>
            </a:r>
          </a:p>
          <a:p>
            <a:pPr marL="285750" indent="-285750">
              <a:buFont typeface="Wingdings" charset="2"/>
              <a:buChar char="ü"/>
            </a:pPr>
            <a:r>
              <a:rPr lang="en-US" sz="2000" b="1" dirty="0">
                <a:solidFill>
                  <a:srgbClr val="56D0FF"/>
                </a:solidFill>
                <a:latin typeface="Adobe Clean Light"/>
                <a:cs typeface="Adobe Clean Light"/>
              </a:rPr>
              <a:t>AIG (Adobe Interactive Guide</a:t>
            </a:r>
            <a:r>
              <a:rPr lang="en-US" sz="2000" b="1" dirty="0" smtClean="0">
                <a:solidFill>
                  <a:srgbClr val="56D0FF"/>
                </a:solidFill>
                <a:latin typeface="Adobe Clean Light"/>
                <a:cs typeface="Adobe Clean Light"/>
              </a:rPr>
              <a:t>)</a:t>
            </a:r>
          </a:p>
          <a:p>
            <a:pPr marL="285750" indent="-285750">
              <a:buFont typeface="Wingdings" charset="2"/>
              <a:buChar char="ü"/>
            </a:pPr>
            <a:r>
              <a:rPr lang="en-US" sz="2000" b="1" dirty="0">
                <a:solidFill>
                  <a:srgbClr val="56D0FF"/>
                </a:solidFill>
                <a:latin typeface="Adobe Clean Light"/>
                <a:cs typeface="Adobe Clean Light"/>
              </a:rPr>
              <a:t>Reseller sales </a:t>
            </a:r>
            <a:r>
              <a:rPr lang="en-US" sz="2000" b="1" dirty="0" smtClean="0">
                <a:solidFill>
                  <a:srgbClr val="56D0FF"/>
                </a:solidFill>
                <a:latin typeface="Adobe Clean Light"/>
                <a:cs typeface="Adobe Clean Light"/>
              </a:rPr>
              <a:t>training</a:t>
            </a:r>
            <a:endParaRPr lang="en-US" sz="2000" b="1" dirty="0">
              <a:solidFill>
                <a:srgbClr val="56D0FF"/>
              </a:solidFill>
              <a:latin typeface="Adobe Clean Light"/>
              <a:cs typeface="Adobe Clean Light"/>
            </a:endParaRPr>
          </a:p>
        </p:txBody>
      </p:sp>
      <p:sp>
        <p:nvSpPr>
          <p:cNvPr id="15" name="Left Bracket 14"/>
          <p:cNvSpPr/>
          <p:nvPr/>
        </p:nvSpPr>
        <p:spPr>
          <a:xfrm rot="10800000" flipH="1">
            <a:off x="4247585" y="1026214"/>
            <a:ext cx="397705" cy="4951485"/>
          </a:xfrm>
          <a:prstGeom prst="leftBracket">
            <a:avLst>
              <a:gd name="adj" fmla="val 120820"/>
            </a:avLst>
          </a:prstGeom>
          <a:ln>
            <a:solidFill>
              <a:schemeClr val="bg1"/>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4380802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5"/>
          <p:cNvSpPr>
            <a:spLocks noGrp="1"/>
          </p:cNvSpPr>
          <p:nvPr>
            <p:ph type="ctrTitle"/>
          </p:nvPr>
        </p:nvSpPr>
        <p:spPr>
          <a:xfrm>
            <a:off x="481012" y="1492188"/>
            <a:ext cx="8190798" cy="430887"/>
          </a:xfrm>
        </p:spPr>
        <p:txBody>
          <a:bodyPr/>
          <a:lstStyle/>
          <a:p>
            <a:r>
              <a:rPr lang="en-US" sz="2800" dirty="0" smtClean="0">
                <a:solidFill>
                  <a:schemeClr val="bg1"/>
                </a:solidFill>
                <a:ea typeface="ＭＳ Ｐゴシック" pitchFamily="1" charset="-128"/>
              </a:rPr>
              <a:t>Value Incentive Plan</a:t>
            </a:r>
          </a:p>
        </p:txBody>
      </p:sp>
      <p:pic>
        <p:nvPicPr>
          <p:cNvPr id="18436" name="Picture 9" descr="shutterstock_57861886-[Converted].png"/>
          <p:cNvPicPr>
            <a:picLocks noChangeAspect="1"/>
          </p:cNvPicPr>
          <p:nvPr/>
        </p:nvPicPr>
        <p:blipFill>
          <a:blip r:embed="rId3">
            <a:extLst>
              <a:ext uri="{28A0092B-C50C-407E-A947-70E740481C1C}">
                <a14:useLocalDpi xmlns:a14="http://schemas.microsoft.com/office/drawing/2010/main" val="0"/>
              </a:ext>
            </a:extLst>
          </a:blip>
          <a:srcRect l="1311" t="27518" r="754" b="29880"/>
          <a:stretch>
            <a:fillRect/>
          </a:stretch>
        </p:blipFill>
        <p:spPr bwMode="auto">
          <a:xfrm>
            <a:off x="0" y="2466974"/>
            <a:ext cx="91440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15537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mj-ea"/>
              </a:rPr>
              <a:t>VIP Overview</a:t>
            </a:r>
            <a:endParaRPr lang="en-US" dirty="0">
              <a:ea typeface="+mj-ea"/>
            </a:endParaRPr>
          </a:p>
        </p:txBody>
      </p:sp>
      <p:sp>
        <p:nvSpPr>
          <p:cNvPr id="3" name="Content Placeholder 2"/>
          <p:cNvSpPr>
            <a:spLocks noGrp="1"/>
          </p:cNvSpPr>
          <p:nvPr>
            <p:ph idx="1"/>
          </p:nvPr>
        </p:nvSpPr>
        <p:spPr/>
        <p:txBody>
          <a:bodyPr/>
          <a:lstStyle/>
          <a:p>
            <a:pPr>
              <a:defRPr/>
            </a:pPr>
            <a:r>
              <a:rPr lang="en-US" dirty="0" smtClean="0">
                <a:solidFill>
                  <a:schemeClr val="bg1"/>
                </a:solidFill>
                <a:ea typeface="+mn-ea"/>
              </a:rPr>
              <a:t>Value Incentive Plan (VIP)</a:t>
            </a:r>
          </a:p>
          <a:p>
            <a:pPr>
              <a:defRPr/>
            </a:pPr>
            <a:r>
              <a:rPr lang="en-US" dirty="0" smtClean="0">
                <a:solidFill>
                  <a:schemeClr val="bg1"/>
                </a:solidFill>
                <a:ea typeface="+mn-ea"/>
              </a:rPr>
              <a:t>Ongoing membership-based plan</a:t>
            </a:r>
          </a:p>
          <a:p>
            <a:pPr>
              <a:defRPr/>
            </a:pPr>
            <a:r>
              <a:rPr lang="en-US" dirty="0" smtClean="0">
                <a:solidFill>
                  <a:schemeClr val="bg1"/>
                </a:solidFill>
                <a:ea typeface="+mn-ea"/>
              </a:rPr>
              <a:t>Offers subscription licenses through APC Certified, Gold, &amp; Platinum Resellers</a:t>
            </a:r>
          </a:p>
          <a:p>
            <a:pPr>
              <a:defRPr/>
            </a:pPr>
            <a:r>
              <a:rPr lang="en-US" dirty="0" smtClean="0">
                <a:solidFill>
                  <a:schemeClr val="bg1"/>
                </a:solidFill>
                <a:ea typeface="+mn-ea"/>
              </a:rPr>
              <a:t>Worldwide* for commercial, education &amp; government customers</a:t>
            </a:r>
          </a:p>
          <a:p>
            <a:pPr>
              <a:defRPr/>
            </a:pPr>
            <a:r>
              <a:rPr lang="en-US" dirty="0" smtClean="0">
                <a:solidFill>
                  <a:schemeClr val="bg1"/>
                </a:solidFill>
                <a:ea typeface="+mn-ea"/>
              </a:rPr>
              <a:t>Creative Cloud for teams at launch</a:t>
            </a:r>
          </a:p>
          <a:p>
            <a:pPr>
              <a:defRPr/>
            </a:pPr>
            <a:r>
              <a:rPr lang="en-US" dirty="0">
                <a:solidFill>
                  <a:schemeClr val="bg1"/>
                </a:solidFill>
                <a:ea typeface="+mn-ea"/>
              </a:rPr>
              <a:t>First order </a:t>
            </a:r>
            <a:r>
              <a:rPr lang="en-US" dirty="0" smtClean="0">
                <a:solidFill>
                  <a:schemeClr val="bg1"/>
                </a:solidFill>
                <a:ea typeface="+mn-ea"/>
              </a:rPr>
              <a:t>date expected…</a:t>
            </a:r>
            <a:r>
              <a:rPr lang="en-US" dirty="0" smtClean="0">
                <a:solidFill>
                  <a:schemeClr val="bg1"/>
                </a:solidFill>
              </a:rPr>
              <a:t> soon </a:t>
            </a:r>
            <a:br>
              <a:rPr lang="en-US" dirty="0" smtClean="0">
                <a:solidFill>
                  <a:schemeClr val="bg1"/>
                </a:solidFill>
              </a:rPr>
            </a:br>
            <a:r>
              <a:rPr lang="en-US" dirty="0" smtClean="0">
                <a:solidFill>
                  <a:schemeClr val="bg1"/>
                </a:solidFill>
                <a:ea typeface="+mn-ea"/>
              </a:rPr>
              <a:t>(with the launch of Creative Cloud for teams)</a:t>
            </a:r>
            <a:endParaRPr lang="en-US" dirty="0">
              <a:solidFill>
                <a:schemeClr val="bg1"/>
              </a:solidFill>
              <a:ea typeface="+mn-ea"/>
            </a:endParaRPr>
          </a:p>
          <a:p>
            <a:pPr>
              <a:defRPr/>
            </a:pPr>
            <a:endParaRPr lang="en-US" dirty="0" smtClean="0">
              <a:solidFill>
                <a:schemeClr val="bg1"/>
              </a:solidFill>
              <a:ea typeface="+mn-ea"/>
            </a:endParaRPr>
          </a:p>
          <a:p>
            <a:pPr>
              <a:defRPr/>
            </a:pPr>
            <a:endParaRPr lang="en-US" dirty="0" smtClean="0">
              <a:solidFill>
                <a:schemeClr val="bg1"/>
              </a:solidFill>
              <a:ea typeface="+mn-ea"/>
            </a:endParaRPr>
          </a:p>
          <a:p>
            <a:pPr>
              <a:defRPr/>
            </a:pPr>
            <a:endParaRPr lang="en-US" dirty="0" smtClean="0">
              <a:solidFill>
                <a:schemeClr val="bg1"/>
              </a:solidFill>
              <a:ea typeface="+mn-ea"/>
            </a:endParaRPr>
          </a:p>
          <a:p>
            <a:pPr>
              <a:defRPr/>
            </a:pPr>
            <a:endParaRPr lang="en-US" dirty="0" smtClean="0">
              <a:solidFill>
                <a:schemeClr val="bg1"/>
              </a:solidFill>
              <a:ea typeface="+mn-ea"/>
            </a:endParaRPr>
          </a:p>
          <a:p>
            <a:pPr marL="0" indent="0">
              <a:buFont typeface="Wingdings" pitchFamily="2" charset="2"/>
              <a:buNone/>
              <a:defRPr/>
            </a:pPr>
            <a:endParaRPr lang="en-US" dirty="0">
              <a:solidFill>
                <a:schemeClr val="bg1"/>
              </a:solidFill>
              <a:ea typeface="+mn-ea"/>
            </a:endParaRPr>
          </a:p>
        </p:txBody>
      </p:sp>
      <p:sp>
        <p:nvSpPr>
          <p:cNvPr id="2048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2950" indent="-285750" eaLnBrk="0" hangingPunct="0">
              <a:defRPr>
                <a:solidFill>
                  <a:schemeClr val="tx1"/>
                </a:solidFill>
                <a:latin typeface="Arial" pitchFamily="34" charset="0"/>
                <a:ea typeface="ＭＳ Ｐゴシック" pitchFamily="1" charset="-128"/>
              </a:defRPr>
            </a:lvl2pPr>
            <a:lvl3pPr marL="1143000" indent="-228600" eaLnBrk="0" hangingPunct="0">
              <a:defRPr>
                <a:solidFill>
                  <a:schemeClr val="tx1"/>
                </a:solidFill>
                <a:latin typeface="Arial" pitchFamily="34" charset="0"/>
                <a:ea typeface="ＭＳ Ｐゴシック" pitchFamily="1" charset="-128"/>
              </a:defRPr>
            </a:lvl3pPr>
            <a:lvl4pPr marL="1600200" indent="-228600" eaLnBrk="0" hangingPunct="0">
              <a:defRPr>
                <a:solidFill>
                  <a:schemeClr val="tx1"/>
                </a:solidFill>
                <a:latin typeface="Arial" pitchFamily="34" charset="0"/>
                <a:ea typeface="ＭＳ Ｐゴシック" pitchFamily="1" charset="-128"/>
              </a:defRPr>
            </a:lvl4pPr>
            <a:lvl5pPr marL="2057400" indent="-228600" eaLnBrk="0" hangingPunct="0">
              <a:defRPr>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0EBFAC7F-E9A7-45CB-8B86-03A88C8CB78C}" type="slidenum">
              <a:rPr lang="en-US">
                <a:solidFill>
                  <a:srgbClr val="FFFFFF"/>
                </a:solidFill>
                <a:latin typeface="Adobe Clean" pitchFamily="34" charset="0"/>
              </a:rPr>
              <a:pPr eaLnBrk="1" hangingPunct="1"/>
              <a:t>49</a:t>
            </a:fld>
            <a:endParaRPr lang="en-US">
              <a:solidFill>
                <a:srgbClr val="FFFFFF"/>
              </a:solidFill>
              <a:latin typeface="Adobe Clean" pitchFamily="34" charset="0"/>
            </a:endParaRPr>
          </a:p>
        </p:txBody>
      </p:sp>
      <p:sp>
        <p:nvSpPr>
          <p:cNvPr id="20485" name="TextBox 7"/>
          <p:cNvSpPr txBox="1">
            <a:spLocks noChangeArrowheads="1"/>
          </p:cNvSpPr>
          <p:nvPr/>
        </p:nvSpPr>
        <p:spPr bwMode="auto">
          <a:xfrm>
            <a:off x="284162" y="6056313"/>
            <a:ext cx="4319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1" charset="-128"/>
              </a:defRPr>
            </a:lvl1pPr>
            <a:lvl2pPr marL="742950" indent="-285750" eaLnBrk="0" hangingPunct="0">
              <a:defRPr>
                <a:solidFill>
                  <a:schemeClr val="tx1"/>
                </a:solidFill>
                <a:latin typeface="Arial" pitchFamily="34" charset="0"/>
                <a:ea typeface="ＭＳ Ｐゴシック" pitchFamily="1" charset="-128"/>
              </a:defRPr>
            </a:lvl2pPr>
            <a:lvl3pPr marL="1143000" indent="-228600" eaLnBrk="0" hangingPunct="0">
              <a:defRPr>
                <a:solidFill>
                  <a:schemeClr val="tx1"/>
                </a:solidFill>
                <a:latin typeface="Arial" pitchFamily="34" charset="0"/>
                <a:ea typeface="ＭＳ Ｐゴシック" pitchFamily="1" charset="-128"/>
              </a:defRPr>
            </a:lvl3pPr>
            <a:lvl4pPr marL="1600200" indent="-228600" eaLnBrk="0" hangingPunct="0">
              <a:defRPr>
                <a:solidFill>
                  <a:schemeClr val="tx1"/>
                </a:solidFill>
                <a:latin typeface="Arial" pitchFamily="34" charset="0"/>
                <a:ea typeface="ＭＳ Ｐゴシック" pitchFamily="1" charset="-128"/>
              </a:defRPr>
            </a:lvl4pPr>
            <a:lvl5pPr marL="2057400" indent="-228600" eaLnBrk="0" hangingPunct="0">
              <a:defRPr>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r>
              <a:rPr lang="en-US" sz="800" dirty="0"/>
              <a:t>* Except China</a:t>
            </a:r>
          </a:p>
        </p:txBody>
      </p:sp>
    </p:spTree>
    <p:extLst>
      <p:ext uri="{BB962C8B-B14F-4D97-AF65-F5344CB8AC3E}">
        <p14:creationId xmlns:p14="http://schemas.microsoft.com/office/powerpoint/2010/main" val="183694737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endParaRPr lang="en-US"/>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5</a:t>
            </a:fld>
            <a:endParaRPr lang="en-US"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val="0"/>
              </a:ext>
            </a:extLst>
          </a:blip>
          <a:srcRect t="2798" b="3234"/>
          <a:stretch/>
        </p:blipFill>
        <p:spPr>
          <a:xfrm>
            <a:off x="0" y="0"/>
            <a:ext cx="9144000" cy="6444344"/>
          </a:xfrm>
          <a:prstGeom prst="rect">
            <a:avLst/>
          </a:prstGeom>
        </p:spPr>
      </p:pic>
    </p:spTree>
    <p:extLst>
      <p:ext uri="{BB962C8B-B14F-4D97-AF65-F5344CB8AC3E}">
        <p14:creationId xmlns:p14="http://schemas.microsoft.com/office/powerpoint/2010/main" val="27601584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535" y="330145"/>
            <a:ext cx="6871447" cy="430573"/>
          </a:xfrm>
        </p:spPr>
        <p:txBody>
          <a:bodyPr rtlCol="0">
            <a:normAutofit fontScale="90000"/>
          </a:bodyPr>
          <a:lstStyle/>
          <a:p>
            <a:pPr eaLnBrk="1" fontAlgn="auto" hangingPunct="1">
              <a:spcAft>
                <a:spcPts val="0"/>
              </a:spcAft>
              <a:defRPr/>
            </a:pPr>
            <a:r>
              <a:rPr lang="en-US" dirty="0" smtClean="0">
                <a:solidFill>
                  <a:schemeClr val="bg1"/>
                </a:solidFill>
                <a:ea typeface="+mj-ea"/>
              </a:rPr>
              <a:t>Adobe Licensing Programs at a Glance</a:t>
            </a:r>
            <a:endParaRPr lang="en-US" dirty="0">
              <a:solidFill>
                <a:schemeClr val="bg1"/>
              </a:solidFill>
              <a:ea typeface="+mj-ea"/>
            </a:endParaRPr>
          </a:p>
        </p:txBody>
      </p:sp>
      <p:sp>
        <p:nvSpPr>
          <p:cNvPr id="2150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2950" indent="-285750" eaLnBrk="0" hangingPunct="0">
              <a:defRPr>
                <a:solidFill>
                  <a:schemeClr val="tx1"/>
                </a:solidFill>
                <a:latin typeface="Arial" pitchFamily="34" charset="0"/>
                <a:ea typeface="ＭＳ Ｐゴシック" pitchFamily="1" charset="-128"/>
              </a:defRPr>
            </a:lvl2pPr>
            <a:lvl3pPr marL="1143000" indent="-228600" eaLnBrk="0" hangingPunct="0">
              <a:defRPr>
                <a:solidFill>
                  <a:schemeClr val="tx1"/>
                </a:solidFill>
                <a:latin typeface="Arial" pitchFamily="34" charset="0"/>
                <a:ea typeface="ＭＳ Ｐゴシック" pitchFamily="1" charset="-128"/>
              </a:defRPr>
            </a:lvl3pPr>
            <a:lvl4pPr marL="1600200" indent="-228600" eaLnBrk="0" hangingPunct="0">
              <a:defRPr>
                <a:solidFill>
                  <a:schemeClr val="tx1"/>
                </a:solidFill>
                <a:latin typeface="Arial" pitchFamily="34" charset="0"/>
                <a:ea typeface="ＭＳ Ｐゴシック" pitchFamily="1" charset="-128"/>
              </a:defRPr>
            </a:lvl4pPr>
            <a:lvl5pPr marL="2057400" indent="-228600" eaLnBrk="0" hangingPunct="0">
              <a:defRPr>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98A975C1-3674-4F82-9214-9EF1FC26B47D}" type="slidenum">
              <a:rPr lang="en-US">
                <a:solidFill>
                  <a:srgbClr val="FFFFFF"/>
                </a:solidFill>
                <a:latin typeface="Adobe Clean" pitchFamily="34" charset="0"/>
              </a:rPr>
              <a:pPr eaLnBrk="1" hangingPunct="1"/>
              <a:t>50</a:t>
            </a:fld>
            <a:endParaRPr lang="en-US">
              <a:solidFill>
                <a:srgbClr val="FFFFFF"/>
              </a:solidFill>
              <a:latin typeface="Adobe Clean"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41898429"/>
              </p:ext>
            </p:extLst>
          </p:nvPr>
        </p:nvGraphicFramePr>
        <p:xfrm>
          <a:off x="1258888" y="1309688"/>
          <a:ext cx="6861175" cy="4254502"/>
        </p:xfrm>
        <a:graphic>
          <a:graphicData uri="http://schemas.openxmlformats.org/drawingml/2006/table">
            <a:tbl>
              <a:tblPr/>
              <a:tblGrid>
                <a:gridCol w="3587750"/>
                <a:gridCol w="801687"/>
                <a:gridCol w="817563"/>
                <a:gridCol w="862012"/>
                <a:gridCol w="792163"/>
              </a:tblGrid>
              <a:tr h="1079499">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dobe Clean Light" pitchFamily="34" charset="0"/>
                        <a:ea typeface="ＭＳ Ｐゴシック" pitchFamily="1" charset="-128"/>
                      </a:endParaRPr>
                    </a:p>
                  </a:txBody>
                  <a:tcPr marL="91436" marR="91436" marT="45737" marB="45737" horzOverflow="overflow">
                    <a:lnL>
                      <a:noFill/>
                    </a:lnL>
                    <a:lnR>
                      <a:noFill/>
                    </a:lnR>
                    <a:lnT>
                      <a:noFill/>
                    </a:lnT>
                    <a:lnB>
                      <a:noFill/>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Adobe Clean Light" pitchFamily="34" charset="0"/>
                        <a:ea typeface="ＭＳ Ｐゴシック" pitchFamily="1" charset="-128"/>
                      </a:endParaRPr>
                    </a:p>
                  </a:txBody>
                  <a:tcPr marL="91436" marR="91436" marT="45737" marB="45737" horzOverflow="overflow">
                    <a:lnL>
                      <a:noFill/>
                    </a:lnL>
                    <a:lnR>
                      <a:noFill/>
                    </a:lnR>
                    <a:lnT>
                      <a:noFill/>
                    </a:lnT>
                    <a:lnB>
                      <a:noFill/>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Adobe Clean Light" pitchFamily="34" charset="0"/>
                        <a:ea typeface="ＭＳ Ｐゴシック" pitchFamily="1" charset="-128"/>
                      </a:endParaRPr>
                    </a:p>
                  </a:txBody>
                  <a:tcPr marL="91436" marR="91436" marT="45737" marB="45737" horzOverflow="overflow">
                    <a:lnL>
                      <a:noFill/>
                    </a:lnL>
                    <a:lnR>
                      <a:noFill/>
                    </a:lnR>
                    <a:lnT>
                      <a:noFill/>
                    </a:lnT>
                    <a:lnB>
                      <a:noFill/>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Adobe Clean Light" pitchFamily="34" charset="0"/>
                        <a:ea typeface="ＭＳ Ｐゴシック" pitchFamily="1" charset="-128"/>
                      </a:endParaRPr>
                    </a:p>
                  </a:txBody>
                  <a:tcPr marL="91436" marR="91436" marT="45737" marB="45737" horzOverflow="overflow">
                    <a:lnL>
                      <a:noFill/>
                    </a:lnL>
                    <a:lnR>
                      <a:noFill/>
                    </a:lnR>
                    <a:lnT>
                      <a:noFill/>
                    </a:lnT>
                    <a:lnB>
                      <a:noFill/>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Adobe Clean Light" pitchFamily="34" charset="0"/>
                        <a:ea typeface="ＭＳ Ｐゴシック" pitchFamily="1" charset="-128"/>
                      </a:endParaRPr>
                    </a:p>
                  </a:txBody>
                  <a:tcPr marL="91436" marR="91436" marT="45737" marB="45737" horzOverflow="overflow">
                    <a:lnL>
                      <a:noFill/>
                    </a:lnL>
                    <a:lnR>
                      <a:noFill/>
                    </a:lnR>
                    <a:lnT>
                      <a:noFill/>
                    </a:lnT>
                    <a:lnB>
                      <a:noFill/>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Adobe Clean Light" pitchFamily="34" charset="0"/>
                          <a:ea typeface="ＭＳ Ｐゴシック" pitchFamily="1" charset="-128"/>
                        </a:rPr>
                        <a:t>Multiple seats on a single order</a:t>
                      </a:r>
                    </a:p>
                  </a:txBody>
                  <a:tcPr marL="91436" marR="91436" marT="45737" marB="45737"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C000"/>
                          </a:solidFill>
                          <a:effectLst/>
                          <a:latin typeface="Capitals" pitchFamily="1" charset="0"/>
                          <a:ea typeface="ＭＳ Ｐゴシック" pitchFamily="1" charset="-128"/>
                        </a:rPr>
                        <a:t>✓</a:t>
                      </a:r>
                    </a:p>
                  </a:txBody>
                  <a:tcPr marL="91436" marR="91436" marT="45737" marB="45737"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C000"/>
                          </a:solidFill>
                          <a:effectLst/>
                          <a:latin typeface="Capitals" pitchFamily="1" charset="0"/>
                          <a:ea typeface="ＭＳ Ｐゴシック" pitchFamily="1" charset="-128"/>
                        </a:rPr>
                        <a:t>✓</a:t>
                      </a:r>
                    </a:p>
                  </a:txBody>
                  <a:tcPr marL="91436" marR="91436" marT="45737" marB="45737"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C000"/>
                          </a:solidFill>
                          <a:effectLst/>
                          <a:latin typeface="Capitals" pitchFamily="1" charset="0"/>
                          <a:ea typeface="ＭＳ Ｐゴシック" pitchFamily="1" charset="-128"/>
                        </a:rPr>
                        <a:t>✓</a:t>
                      </a:r>
                    </a:p>
                  </a:txBody>
                  <a:tcPr marL="91436" marR="91436" marT="45737" marB="45737"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Capitals" pitchFamily="1" charset="0"/>
                        <a:ea typeface="ＭＳ Ｐゴシック" pitchFamily="1" charset="-128"/>
                      </a:endParaRPr>
                    </a:p>
                  </a:txBody>
                  <a:tcPr marL="91436" marR="91436" marT="45737" marB="45737"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Adobe Clean Light" pitchFamily="34" charset="0"/>
                          <a:ea typeface="ＭＳ Ｐゴシック" pitchFamily="1" charset="-128"/>
                        </a:rPr>
                        <a:t>Predictable budgeting</a:t>
                      </a: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C000"/>
                        </a:solidFill>
                        <a:effectLst/>
                        <a:latin typeface="Capitals" pitchFamily="1"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C000"/>
                          </a:solidFill>
                          <a:effectLst/>
                          <a:latin typeface="Capitals" pitchFamily="1" charset="0"/>
                          <a:ea typeface="ＭＳ Ｐゴシック" pitchFamily="1" charset="-128"/>
                        </a:rPr>
                        <a:t>✓</a:t>
                      </a: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C000"/>
                          </a:solidFill>
                          <a:effectLst/>
                          <a:latin typeface="Capitals" pitchFamily="1" charset="0"/>
                          <a:ea typeface="ＭＳ Ｐゴシック" pitchFamily="1" charset="-128"/>
                        </a:rPr>
                        <a:t>✓</a:t>
                      </a: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Capitals" pitchFamily="1"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Adobe Clean Light" pitchFamily="34" charset="0"/>
                          <a:ea typeface="ＭＳ Ｐゴシック" pitchFamily="1" charset="-128"/>
                        </a:rPr>
                        <a:t>Version updates**</a:t>
                      </a: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C000"/>
                        </a:solidFill>
                        <a:effectLst/>
                        <a:latin typeface="Capitals" pitchFamily="1"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C000"/>
                          </a:solidFill>
                          <a:effectLst/>
                          <a:latin typeface="Capitals" pitchFamily="1" charset="0"/>
                          <a:ea typeface="ＭＳ Ｐゴシック" pitchFamily="1" charset="-128"/>
                        </a:rPr>
                        <a:t>✓</a:t>
                      </a: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C000"/>
                          </a:solidFill>
                          <a:effectLst/>
                          <a:latin typeface="Capitals" pitchFamily="1" charset="0"/>
                          <a:ea typeface="ＭＳ Ｐゴシック" pitchFamily="1" charset="-128"/>
                        </a:rPr>
                        <a:t>✓</a:t>
                      </a: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Capitals" pitchFamily="1"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Adobe Clean Light" pitchFamily="34" charset="0"/>
                          <a:ea typeface="ＭＳ Ｐゴシック" pitchFamily="1" charset="-128"/>
                        </a:rPr>
                        <a:t>  Easier compliance management</a:t>
                      </a:r>
                    </a:p>
                  </a:txBody>
                  <a:tcPr marL="0" marR="0"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C000"/>
                        </a:solidFill>
                        <a:effectLst/>
                        <a:latin typeface="Capitals" pitchFamily="1"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C000"/>
                        </a:solidFill>
                        <a:effectLst/>
                        <a:latin typeface="Capitals" pitchFamily="1"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C000"/>
                          </a:solidFill>
                          <a:effectLst/>
                          <a:latin typeface="Capitals" pitchFamily="1" charset="0"/>
                          <a:ea typeface="ＭＳ Ｐゴシック" pitchFamily="1" charset="-128"/>
                        </a:rPr>
                        <a:t>✓</a:t>
                      </a: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Capitals" pitchFamily="1"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Adobe Clean Light" pitchFamily="34" charset="0"/>
                          <a:ea typeface="ＭＳ Ｐゴシック" pitchFamily="1" charset="-128"/>
                        </a:rPr>
                        <a:t>Lower cost of entry </a:t>
                      </a: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Capitals" pitchFamily="1"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Capitals" pitchFamily="1"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Capitals" pitchFamily="1"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Capitals" pitchFamily="1"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438">
                <a:tc>
                  <a:txBody>
                    <a:bodyPr/>
                    <a:lstStyle/>
                    <a:p>
                      <a:pPr marL="0" marR="0" lvl="0" indent="0" algn="l" defTabSz="108743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Adobe Clean Light" pitchFamily="34" charset="0"/>
                          <a:ea typeface="ＭＳ Ｐゴシック" pitchFamily="1" charset="-128"/>
                        </a:rPr>
                        <a:t>The latest applications, features and services between releases</a:t>
                      </a: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Adobe Clean Light" pitchFamily="34"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dobe Clean Light" pitchFamily="34"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Adobe Clean Light" pitchFamily="34"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Adobe Clean Light" pitchFamily="34" charset="0"/>
                        <a:ea typeface="ＭＳ Ｐゴシック" pitchFamily="1" charset="-128"/>
                      </a:endParaRPr>
                    </a:p>
                  </a:txBody>
                  <a:tcPr marL="91436" marR="91436" marT="45737" marB="4573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438">
                <a:tc>
                  <a:txBody>
                    <a:bodyPr/>
                    <a:lstStyle/>
                    <a:p>
                      <a:pPr marL="0" marR="0" lvl="0" indent="0" algn="l" defTabSz="108743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dobe Clean Light" pitchFamily="34" charset="0"/>
                          <a:ea typeface="ＭＳ Ｐゴシック" pitchFamily="1" charset="-128"/>
                        </a:rPr>
                        <a:t>Easily view purchased vs. added</a:t>
                      </a:r>
                    </a:p>
                  </a:txBody>
                  <a:tcPr marL="91436" marR="91436" marT="45733" marB="45733"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Adobe Clean Light" pitchFamily="34" charset="0"/>
                        <a:ea typeface="ＭＳ Ｐゴシック" pitchFamily="1" charset="-128"/>
                      </a:endParaRPr>
                    </a:p>
                  </a:txBody>
                  <a:tcPr marL="91436" marR="91436" marT="45733" marB="45733"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Adobe Clean Light" pitchFamily="34" charset="0"/>
                        <a:ea typeface="ＭＳ Ｐゴシック" pitchFamily="1" charset="-128"/>
                      </a:endParaRPr>
                    </a:p>
                  </a:txBody>
                  <a:tcPr marL="91436" marR="91436" marT="45733" marB="45733"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Adobe Clean Light" pitchFamily="34" charset="0"/>
                        <a:ea typeface="ＭＳ Ｐゴシック" pitchFamily="1" charset="-128"/>
                      </a:endParaRPr>
                    </a:p>
                  </a:txBody>
                  <a:tcPr marL="91436" marR="91436" marT="45733" marB="45733"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Capitals" pitchFamily="1" charset="0"/>
                        <a:ea typeface="ＭＳ Ｐゴシック" pitchFamily="1" charset="-128"/>
                      </a:endParaRPr>
                    </a:p>
                  </a:txBody>
                  <a:tcPr marL="91436" marR="91436" marT="45733" marB="45733"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pic>
        <p:nvPicPr>
          <p:cNvPr id="21555" name="Picture 7" descr="http://www.adobe.com/aboutadobe/volumelicensing/overview/images/tlp_90x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438" y="1622425"/>
            <a:ext cx="6000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6" name="Picture 5" descr="http://www.adobe.com/aboutadobe/volumelicensing/overview/images/clp_90x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763" y="1611313"/>
            <a:ext cx="6254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7" name="Picture 9" descr="http://www.stage.adobe.com/aboutadobe/volumelicensing/images/ea_90x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313" y="1647047"/>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58" name="TextBox 7"/>
          <p:cNvSpPr txBox="1">
            <a:spLocks noChangeArrowheads="1"/>
          </p:cNvSpPr>
          <p:nvPr/>
        </p:nvSpPr>
        <p:spPr bwMode="auto">
          <a:xfrm>
            <a:off x="284163" y="6164263"/>
            <a:ext cx="4319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1" charset="-128"/>
              </a:defRPr>
            </a:lvl1pPr>
            <a:lvl2pPr marL="742950" indent="-285750" eaLnBrk="0" hangingPunct="0">
              <a:defRPr>
                <a:solidFill>
                  <a:schemeClr val="tx1"/>
                </a:solidFill>
                <a:latin typeface="Arial" pitchFamily="34" charset="0"/>
                <a:ea typeface="ＭＳ Ｐゴシック" pitchFamily="1" charset="-128"/>
              </a:defRPr>
            </a:lvl2pPr>
            <a:lvl3pPr marL="1143000" indent="-228600" eaLnBrk="0" hangingPunct="0">
              <a:defRPr>
                <a:solidFill>
                  <a:schemeClr val="tx1"/>
                </a:solidFill>
                <a:latin typeface="Arial" pitchFamily="34" charset="0"/>
                <a:ea typeface="ＭＳ Ｐゴシック" pitchFamily="1" charset="-128"/>
              </a:defRPr>
            </a:lvl3pPr>
            <a:lvl4pPr marL="1600200" indent="-228600" eaLnBrk="0" hangingPunct="0">
              <a:defRPr>
                <a:solidFill>
                  <a:schemeClr val="tx1"/>
                </a:solidFill>
                <a:latin typeface="Arial" pitchFamily="34" charset="0"/>
                <a:ea typeface="ＭＳ Ｐゴシック" pitchFamily="1" charset="-128"/>
              </a:defRPr>
            </a:lvl4pPr>
            <a:lvl5pPr marL="2057400" indent="-228600" eaLnBrk="0" hangingPunct="0">
              <a:defRPr>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r>
              <a:rPr lang="en-US" sz="800"/>
              <a:t>**for customers with Upgrade Plan in CLP</a:t>
            </a:r>
          </a:p>
        </p:txBody>
      </p:sp>
    </p:spTree>
    <p:extLst>
      <p:ext uri="{BB962C8B-B14F-4D97-AF65-F5344CB8AC3E}">
        <p14:creationId xmlns:p14="http://schemas.microsoft.com/office/powerpoint/2010/main" val="349849579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427" y="161097"/>
            <a:ext cx="6116638" cy="476677"/>
          </a:xfrm>
        </p:spPr>
        <p:txBody>
          <a:bodyPr rtlCol="0">
            <a:normAutofit/>
          </a:bodyPr>
          <a:lstStyle/>
          <a:p>
            <a:pPr eaLnBrk="1" fontAlgn="auto" hangingPunct="1">
              <a:spcAft>
                <a:spcPts val="0"/>
              </a:spcAft>
              <a:defRPr/>
            </a:pPr>
            <a:r>
              <a:rPr lang="en-US" dirty="0" smtClean="0">
                <a:ea typeface="+mj-ea"/>
              </a:rPr>
              <a:t>Adobe Licensing Programs Overview</a:t>
            </a:r>
            <a:endParaRPr lang="en-US" dirty="0">
              <a:ea typeface="+mj-ea"/>
            </a:endParaRPr>
          </a:p>
        </p:txBody>
      </p:sp>
      <p:sp>
        <p:nvSpPr>
          <p:cNvPr id="2253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2950" indent="-285750" eaLnBrk="0" hangingPunct="0">
              <a:defRPr>
                <a:solidFill>
                  <a:schemeClr val="tx1"/>
                </a:solidFill>
                <a:latin typeface="Arial" pitchFamily="34" charset="0"/>
                <a:ea typeface="ＭＳ Ｐゴシック" pitchFamily="1" charset="-128"/>
              </a:defRPr>
            </a:lvl2pPr>
            <a:lvl3pPr marL="1143000" indent="-228600" eaLnBrk="0" hangingPunct="0">
              <a:defRPr>
                <a:solidFill>
                  <a:schemeClr val="tx1"/>
                </a:solidFill>
                <a:latin typeface="Arial" pitchFamily="34" charset="0"/>
                <a:ea typeface="ＭＳ Ｐゴシック" pitchFamily="1" charset="-128"/>
              </a:defRPr>
            </a:lvl3pPr>
            <a:lvl4pPr marL="1600200" indent="-228600" eaLnBrk="0" hangingPunct="0">
              <a:defRPr>
                <a:solidFill>
                  <a:schemeClr val="tx1"/>
                </a:solidFill>
                <a:latin typeface="Arial" pitchFamily="34" charset="0"/>
                <a:ea typeface="ＭＳ Ｐゴシック" pitchFamily="1" charset="-128"/>
              </a:defRPr>
            </a:lvl4pPr>
            <a:lvl5pPr marL="2057400" indent="-228600" eaLnBrk="0" hangingPunct="0">
              <a:defRPr>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1D314B38-EB5D-4CD7-B8B0-E2A4859271E4}" type="slidenum">
              <a:rPr lang="en-US">
                <a:solidFill>
                  <a:srgbClr val="FFFFFF"/>
                </a:solidFill>
                <a:latin typeface="Adobe Clean" pitchFamily="34" charset="0"/>
              </a:rPr>
              <a:pPr eaLnBrk="1" hangingPunct="1"/>
              <a:t>51</a:t>
            </a:fld>
            <a:endParaRPr lang="en-US">
              <a:solidFill>
                <a:srgbClr val="FFFFFF"/>
              </a:solidFill>
              <a:latin typeface="Adobe Clean"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68347172"/>
              </p:ext>
            </p:extLst>
          </p:nvPr>
        </p:nvGraphicFramePr>
        <p:xfrm>
          <a:off x="1258888" y="1309688"/>
          <a:ext cx="6861175" cy="4726025"/>
        </p:xfrm>
        <a:graphic>
          <a:graphicData uri="http://schemas.openxmlformats.org/drawingml/2006/table">
            <a:tbl>
              <a:tblPr/>
              <a:tblGrid>
                <a:gridCol w="3587750"/>
                <a:gridCol w="801687"/>
                <a:gridCol w="817563"/>
                <a:gridCol w="862012"/>
                <a:gridCol w="792163"/>
              </a:tblGrid>
              <a:tr h="1079422">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dobe Clean Light" pitchFamily="34" charset="0"/>
                        <a:ea typeface="ＭＳ Ｐゴシック" pitchFamily="1" charset="-128"/>
                      </a:endParaRPr>
                    </a:p>
                  </a:txBody>
                  <a:tcPr marL="91436" marR="91436" marT="45727" marB="45727" horzOverflow="overflow">
                    <a:lnL>
                      <a:noFill/>
                    </a:lnL>
                    <a:lnR>
                      <a:noFill/>
                    </a:lnR>
                    <a:lnT>
                      <a:noFill/>
                    </a:lnT>
                    <a:lnB>
                      <a:noFill/>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dobe Clean Light" pitchFamily="34" charset="0"/>
                        <a:ea typeface="ＭＳ Ｐゴシック" pitchFamily="1" charset="-128"/>
                      </a:endParaRPr>
                    </a:p>
                  </a:txBody>
                  <a:tcPr marL="91436" marR="91436" marT="45727" marB="45727" horzOverflow="overflow">
                    <a:lnL>
                      <a:noFill/>
                    </a:lnL>
                    <a:lnR>
                      <a:noFill/>
                    </a:lnR>
                    <a:lnT>
                      <a:noFill/>
                    </a:lnT>
                    <a:lnB>
                      <a:noFill/>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dobe Clean Light" pitchFamily="34" charset="0"/>
                        <a:ea typeface="ＭＳ Ｐゴシック" pitchFamily="1" charset="-128"/>
                      </a:endParaRPr>
                    </a:p>
                  </a:txBody>
                  <a:tcPr marL="91436" marR="91436" marT="45727" marB="45727" horzOverflow="overflow">
                    <a:lnL>
                      <a:noFill/>
                    </a:lnL>
                    <a:lnR>
                      <a:noFill/>
                    </a:lnR>
                    <a:lnT>
                      <a:noFill/>
                    </a:lnT>
                    <a:lnB>
                      <a:noFill/>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dobe Clean Light" pitchFamily="34" charset="0"/>
                        <a:ea typeface="ＭＳ Ｐゴシック" pitchFamily="1" charset="-128"/>
                      </a:endParaRPr>
                    </a:p>
                  </a:txBody>
                  <a:tcPr marL="91436" marR="91436" marT="45727" marB="45727" horzOverflow="overflow">
                    <a:lnL>
                      <a:noFill/>
                    </a:lnL>
                    <a:lnR>
                      <a:noFill/>
                    </a:lnR>
                    <a:lnT>
                      <a:noFill/>
                    </a:lnT>
                    <a:lnB>
                      <a:noFill/>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dobe Clean Light" pitchFamily="34" charset="0"/>
                        <a:ea typeface="ＭＳ Ｐゴシック" pitchFamily="1" charset="-128"/>
                      </a:endParaRPr>
                    </a:p>
                  </a:txBody>
                  <a:tcPr marL="91436" marR="91436" marT="45727" marB="45727" horzOverflow="overflow">
                    <a:lnL>
                      <a:noFill/>
                    </a:lnL>
                    <a:lnR>
                      <a:noFill/>
                    </a:lnR>
                    <a:lnT>
                      <a:noFill/>
                    </a:lnT>
                    <a:lnB>
                      <a:noFill/>
                    </a:lnB>
                    <a:lnTlToBr>
                      <a:noFill/>
                    </a:lnTlToBr>
                    <a:lnBlToTr>
                      <a:noFill/>
                    </a:lnBlToTr>
                    <a:noFill/>
                  </a:tcPr>
                </a:tc>
              </a:tr>
              <a:tr h="3714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dobe Clean Light" pitchFamily="34" charset="0"/>
                          <a:ea typeface="ＭＳ Ｐゴシック" pitchFamily="1" charset="-128"/>
                        </a:rPr>
                        <a:t>Multiple seats on a single order</a:t>
                      </a:r>
                    </a:p>
                  </a:txBody>
                  <a:tcPr marL="91436" marR="91436" marT="45727" marB="45727"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0C732"/>
                          </a:solidFill>
                          <a:effectLst/>
                          <a:latin typeface="Capitals" pitchFamily="1" charset="0"/>
                          <a:ea typeface="ＭＳ Ｐゴシック" pitchFamily="1" charset="-128"/>
                        </a:rPr>
                        <a:t>✓</a:t>
                      </a:r>
                    </a:p>
                  </a:txBody>
                  <a:tcPr marL="91436" marR="91436" marT="45727" marB="45727"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0C732"/>
                          </a:solidFill>
                          <a:effectLst/>
                          <a:latin typeface="Capitals" pitchFamily="1" charset="0"/>
                          <a:ea typeface="ＭＳ Ｐゴシック" pitchFamily="1" charset="-128"/>
                        </a:rPr>
                        <a:t>✓</a:t>
                      </a:r>
                    </a:p>
                  </a:txBody>
                  <a:tcPr marL="91436" marR="91436" marT="45727" marB="45727"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0C732"/>
                          </a:solidFill>
                          <a:effectLst/>
                          <a:latin typeface="Capitals" pitchFamily="1" charset="0"/>
                          <a:ea typeface="ＭＳ Ｐゴシック" pitchFamily="1" charset="-128"/>
                        </a:rPr>
                        <a:t>✓</a:t>
                      </a:r>
                    </a:p>
                  </a:txBody>
                  <a:tcPr marL="91436" marR="91436" marT="45727" marB="45727"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0C732"/>
                          </a:solidFill>
                          <a:effectLst/>
                          <a:latin typeface="Capitals" pitchFamily="1" charset="0"/>
                          <a:ea typeface="ＭＳ Ｐゴシック" pitchFamily="1" charset="-128"/>
                        </a:rPr>
                        <a:t>✓</a:t>
                      </a:r>
                    </a:p>
                  </a:txBody>
                  <a:tcPr marL="91436" marR="91436" marT="45727" marB="45727"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4111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dobe Clean Light" pitchFamily="34" charset="0"/>
                          <a:ea typeface="ＭＳ Ｐゴシック" pitchFamily="1" charset="-128"/>
                        </a:rPr>
                        <a:t>Predictable budgeting</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pitals" pitchFamily="1"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0C732"/>
                          </a:solidFill>
                          <a:effectLst/>
                          <a:latin typeface="Capitals" pitchFamily="1" charset="0"/>
                          <a:ea typeface="ＭＳ Ｐゴシック" pitchFamily="1" charset="-128"/>
                        </a:rPr>
                        <a:t>✓</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0C732"/>
                          </a:solidFill>
                          <a:effectLst/>
                          <a:latin typeface="Capitals" pitchFamily="1" charset="0"/>
                          <a:ea typeface="ＭＳ Ｐゴシック" pitchFamily="1" charset="-128"/>
                        </a:rPr>
                        <a:t>✓</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0C732"/>
                          </a:solidFill>
                          <a:effectLst/>
                          <a:latin typeface="Capitals" pitchFamily="1" charset="0"/>
                          <a:ea typeface="ＭＳ Ｐゴシック" pitchFamily="1" charset="-128"/>
                        </a:rPr>
                        <a:t>✓</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1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dobe Clean Light" pitchFamily="34" charset="0"/>
                          <a:ea typeface="ＭＳ Ｐゴシック" pitchFamily="1" charset="-128"/>
                        </a:rPr>
                        <a:t>Version updates**</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pitals" pitchFamily="1"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0C732"/>
                          </a:solidFill>
                          <a:effectLst/>
                          <a:latin typeface="Capitals" pitchFamily="1" charset="0"/>
                          <a:ea typeface="ＭＳ Ｐゴシック" pitchFamily="1" charset="-128"/>
                        </a:rPr>
                        <a:t>✓</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0C732"/>
                          </a:solidFill>
                          <a:effectLst/>
                          <a:latin typeface="Capitals" pitchFamily="1" charset="0"/>
                          <a:ea typeface="ＭＳ Ｐゴシック" pitchFamily="1" charset="-128"/>
                        </a:rPr>
                        <a:t>✓</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0C732"/>
                          </a:solidFill>
                          <a:effectLst/>
                          <a:latin typeface="Capitals" pitchFamily="1" charset="0"/>
                          <a:ea typeface="ＭＳ Ｐゴシック" pitchFamily="1" charset="-128"/>
                        </a:rPr>
                        <a:t>✓</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1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dobe Clean Light" pitchFamily="34" charset="0"/>
                          <a:ea typeface="ＭＳ Ｐゴシック" pitchFamily="1" charset="-128"/>
                        </a:rPr>
                        <a:t>  Easier compliance management</a:t>
                      </a:r>
                    </a:p>
                  </a:txBody>
                  <a:tcPr marL="0" marR="0"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pitals" pitchFamily="1"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pitals" pitchFamily="1"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20C732"/>
                          </a:solidFill>
                          <a:effectLst/>
                          <a:latin typeface="Capitals" pitchFamily="1" charset="0"/>
                          <a:ea typeface="ＭＳ Ｐゴシック" pitchFamily="1" charset="-128"/>
                        </a:rPr>
                        <a:t>✓</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0C732"/>
                          </a:solidFill>
                          <a:effectLst/>
                          <a:latin typeface="Capitals" pitchFamily="1" charset="0"/>
                          <a:ea typeface="ＭＳ Ｐゴシック" pitchFamily="1" charset="-128"/>
                        </a:rPr>
                        <a:t>✓</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1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dobe Clean Light" pitchFamily="34" charset="0"/>
                          <a:ea typeface="ＭＳ Ｐゴシック" pitchFamily="1" charset="-128"/>
                        </a:rPr>
                        <a:t>Lower cost of entry </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pitals" pitchFamily="1"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pitals" pitchFamily="1"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pitals" pitchFamily="1"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0C732"/>
                          </a:solidFill>
                          <a:effectLst/>
                          <a:latin typeface="Capitals" pitchFamily="1" charset="0"/>
                          <a:ea typeface="ＭＳ Ｐゴシック" pitchFamily="1" charset="-128"/>
                        </a:rPr>
                        <a:t>✓</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396">
                <a:tc>
                  <a:txBody>
                    <a:bodyPr/>
                    <a:lstStyle/>
                    <a:p>
                      <a:pPr marL="0" marR="0" lvl="0" indent="0" algn="l" defTabSz="108743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dobe Clean Light" pitchFamily="34" charset="0"/>
                          <a:ea typeface="ＭＳ Ｐゴシック" pitchFamily="1" charset="-128"/>
                        </a:rPr>
                        <a:t>The latest applications, features and services between releases</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dobe Clean Light" pitchFamily="34"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dobe Clean Light" pitchFamily="34"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dobe Clean Light" pitchFamily="34"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0C732"/>
                          </a:solidFill>
                          <a:effectLst/>
                          <a:latin typeface="Capitals" pitchFamily="1" charset="0"/>
                          <a:ea typeface="ＭＳ Ｐゴシック" pitchFamily="1" charset="-128"/>
                        </a:rPr>
                        <a:t>✓</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0054">
                <a:tc>
                  <a:txBody>
                    <a:bodyPr/>
                    <a:lstStyle/>
                    <a:p>
                      <a:pPr marL="0" marR="0" lvl="0" indent="0" algn="l" defTabSz="108743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dobe Clean Light" pitchFamily="34" charset="0"/>
                          <a:ea typeface="ＭＳ Ｐゴシック" pitchFamily="1" charset="-128"/>
                        </a:rPr>
                        <a:t>Easily view purchased vs. added</a:t>
                      </a: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dobe Clean Light" pitchFamily="34"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dobe Clean Light" pitchFamily="34"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dobe Clean Light" pitchFamily="34"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0C732"/>
                          </a:solidFill>
                          <a:effectLst/>
                          <a:latin typeface="Capitals" pitchFamily="1" charset="0"/>
                          <a:ea typeface="ＭＳ Ｐゴシック" pitchFamily="1" charset="-128"/>
                        </a:rPr>
                        <a:t>✓</a:t>
                      </a:r>
                    </a:p>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20C732"/>
                        </a:solidFill>
                        <a:effectLst/>
                        <a:latin typeface="Capitals" pitchFamily="1"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133">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bg1"/>
                        </a:solidFill>
                        <a:effectLst/>
                        <a:latin typeface="Adobe Clean Light" pitchFamily="34"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dobe Clean Light" pitchFamily="34"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dobe Clean Light" pitchFamily="34"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dobe Clean Light" pitchFamily="34"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108743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20C732"/>
                        </a:solidFill>
                        <a:effectLst/>
                        <a:latin typeface="Capitals" pitchFamily="1" charset="0"/>
                        <a:ea typeface="ＭＳ Ｐゴシック" pitchFamily="1" charset="-128"/>
                      </a:endParaRPr>
                    </a:p>
                  </a:txBody>
                  <a:tcPr marL="91436" marR="91436" marT="45727" marB="45727"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pic>
        <p:nvPicPr>
          <p:cNvPr id="22585" name="Picture 7" descr="http://www.adobe.com/aboutadobe/volumelicensing/overview/images/tlp_90x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438" y="1622425"/>
            <a:ext cx="6000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6" name="Picture 5" descr="http://www.adobe.com/aboutadobe/volumelicensing/overview/images/clp_90x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763" y="1611313"/>
            <a:ext cx="6254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7" name="Picture 9" descr="http://www.stage.adobe.com/aboutadobe/volumelicensing/images/ea_90x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313" y="1647047"/>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300065" y="1309992"/>
            <a:ext cx="853230" cy="4318298"/>
          </a:xfrm>
          <a:prstGeom prst="rect">
            <a:avLst/>
          </a:prstGeom>
          <a:solidFill>
            <a:schemeClr val="bg1">
              <a:lumMod val="5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22591" name="Picture 6" descr="Untitl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88225" y="1622425"/>
            <a:ext cx="6858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92" name="TextBox 2"/>
          <p:cNvSpPr txBox="1">
            <a:spLocks noChangeArrowheads="1"/>
          </p:cNvSpPr>
          <p:nvPr/>
        </p:nvSpPr>
        <p:spPr bwMode="auto">
          <a:xfrm>
            <a:off x="284163" y="6164263"/>
            <a:ext cx="4319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1" charset="-128"/>
              </a:defRPr>
            </a:lvl1pPr>
            <a:lvl2pPr marL="742950" indent="-285750" eaLnBrk="0" hangingPunct="0">
              <a:defRPr>
                <a:solidFill>
                  <a:schemeClr val="tx1"/>
                </a:solidFill>
                <a:latin typeface="Arial" pitchFamily="34" charset="0"/>
                <a:ea typeface="ＭＳ Ｐゴシック" pitchFamily="1" charset="-128"/>
              </a:defRPr>
            </a:lvl2pPr>
            <a:lvl3pPr marL="1143000" indent="-228600" eaLnBrk="0" hangingPunct="0">
              <a:defRPr>
                <a:solidFill>
                  <a:schemeClr val="tx1"/>
                </a:solidFill>
                <a:latin typeface="Arial" pitchFamily="34" charset="0"/>
                <a:ea typeface="ＭＳ Ｐゴシック" pitchFamily="1" charset="-128"/>
              </a:defRPr>
            </a:lvl3pPr>
            <a:lvl4pPr marL="1600200" indent="-228600" eaLnBrk="0" hangingPunct="0">
              <a:defRPr>
                <a:solidFill>
                  <a:schemeClr val="tx1"/>
                </a:solidFill>
                <a:latin typeface="Arial" pitchFamily="34" charset="0"/>
                <a:ea typeface="ＭＳ Ｐゴシック" pitchFamily="1" charset="-128"/>
              </a:defRPr>
            </a:lvl4pPr>
            <a:lvl5pPr marL="2057400" indent="-228600" eaLnBrk="0" hangingPunct="0">
              <a:defRPr>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r>
              <a:rPr lang="en-US" sz="800"/>
              <a:t>**for customers with Upgrade Plan in CLP</a:t>
            </a:r>
          </a:p>
        </p:txBody>
      </p:sp>
    </p:spTree>
    <p:extLst>
      <p:ext uri="{BB962C8B-B14F-4D97-AF65-F5344CB8AC3E}">
        <p14:creationId xmlns:p14="http://schemas.microsoft.com/office/powerpoint/2010/main" val="162627143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mj-ea"/>
              </a:rPr>
              <a:t>VIP membership features	</a:t>
            </a:r>
            <a:endParaRPr lang="en-US" dirty="0">
              <a:ea typeface="+mj-ea"/>
            </a:endParaRPr>
          </a:p>
        </p:txBody>
      </p:sp>
      <p:sp>
        <p:nvSpPr>
          <p:cNvPr id="23555" name="Content Placeholder 2"/>
          <p:cNvSpPr>
            <a:spLocks noGrp="1"/>
          </p:cNvSpPr>
          <p:nvPr>
            <p:ph idx="1"/>
          </p:nvPr>
        </p:nvSpPr>
        <p:spPr/>
        <p:txBody>
          <a:bodyPr/>
          <a:lstStyle/>
          <a:p>
            <a:r>
              <a:rPr lang="en-US" dirty="0" smtClean="0">
                <a:solidFill>
                  <a:schemeClr val="bg1"/>
                </a:solidFill>
                <a:ea typeface="ＭＳ Ｐゴシック" pitchFamily="1" charset="-128"/>
              </a:rPr>
              <a:t>Evergreen agreement</a:t>
            </a:r>
          </a:p>
          <a:p>
            <a:r>
              <a:rPr lang="en-US" dirty="0" smtClean="0">
                <a:solidFill>
                  <a:schemeClr val="bg1"/>
                </a:solidFill>
                <a:ea typeface="ＭＳ Ｐゴシック" pitchFamily="1" charset="-128"/>
              </a:rPr>
              <a:t>Anniversary Date each year establishes co-termination across products</a:t>
            </a:r>
          </a:p>
          <a:p>
            <a:pPr lvl="1">
              <a:buFont typeface="Wingdings" pitchFamily="2" charset="2"/>
              <a:buChar char="q"/>
            </a:pPr>
            <a:r>
              <a:rPr lang="en-US" dirty="0" smtClean="0">
                <a:solidFill>
                  <a:schemeClr val="bg1"/>
                </a:solidFill>
                <a:ea typeface="ＭＳ Ｐゴシック" pitchFamily="1" charset="-128"/>
              </a:rPr>
              <a:t>Renew all products on the same date each year.</a:t>
            </a:r>
          </a:p>
          <a:p>
            <a:r>
              <a:rPr lang="en-US" dirty="0" smtClean="0">
                <a:solidFill>
                  <a:schemeClr val="bg1"/>
                </a:solidFill>
                <a:ea typeface="ＭＳ Ｐゴシック" pitchFamily="1" charset="-128"/>
              </a:rPr>
              <a:t>Products pro-rated monthly </a:t>
            </a:r>
          </a:p>
          <a:p>
            <a:r>
              <a:rPr lang="en-US" dirty="0" smtClean="0">
                <a:solidFill>
                  <a:schemeClr val="bg1"/>
                </a:solidFill>
                <a:ea typeface="ＭＳ Ｐゴシック" pitchFamily="1" charset="-128"/>
              </a:rPr>
              <a:t>Each customer = one VIP Number</a:t>
            </a:r>
          </a:p>
          <a:p>
            <a:pPr lvl="1">
              <a:buFont typeface="Wingdings" pitchFamily="2" charset="2"/>
              <a:buChar char="q"/>
            </a:pPr>
            <a:r>
              <a:rPr lang="en-US" dirty="0" smtClean="0">
                <a:solidFill>
                  <a:schemeClr val="bg1"/>
                </a:solidFill>
                <a:ea typeface="ＭＳ Ｐゴシック" pitchFamily="1" charset="-128"/>
              </a:rPr>
              <a:t>Best practice—always ask for their VIP Number</a:t>
            </a:r>
          </a:p>
          <a:p>
            <a:endParaRPr lang="en-US" dirty="0" smtClean="0">
              <a:solidFill>
                <a:schemeClr val="bg1"/>
              </a:solidFill>
              <a:ea typeface="ＭＳ Ｐゴシック" pitchFamily="1" charset="-128"/>
            </a:endParaRPr>
          </a:p>
        </p:txBody>
      </p:sp>
      <p:sp>
        <p:nvSpPr>
          <p:cNvPr id="235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2950" indent="-285750" eaLnBrk="0" hangingPunct="0">
              <a:defRPr>
                <a:solidFill>
                  <a:schemeClr val="tx1"/>
                </a:solidFill>
                <a:latin typeface="Arial" pitchFamily="34" charset="0"/>
                <a:ea typeface="ＭＳ Ｐゴシック" pitchFamily="1" charset="-128"/>
              </a:defRPr>
            </a:lvl2pPr>
            <a:lvl3pPr marL="1143000" indent="-228600" eaLnBrk="0" hangingPunct="0">
              <a:defRPr>
                <a:solidFill>
                  <a:schemeClr val="tx1"/>
                </a:solidFill>
                <a:latin typeface="Arial" pitchFamily="34" charset="0"/>
                <a:ea typeface="ＭＳ Ｐゴシック" pitchFamily="1" charset="-128"/>
              </a:defRPr>
            </a:lvl3pPr>
            <a:lvl4pPr marL="1600200" indent="-228600" eaLnBrk="0" hangingPunct="0">
              <a:defRPr>
                <a:solidFill>
                  <a:schemeClr val="tx1"/>
                </a:solidFill>
                <a:latin typeface="Arial" pitchFamily="34" charset="0"/>
                <a:ea typeface="ＭＳ Ｐゴシック" pitchFamily="1" charset="-128"/>
              </a:defRPr>
            </a:lvl4pPr>
            <a:lvl5pPr marL="2057400" indent="-228600" eaLnBrk="0" hangingPunct="0">
              <a:defRPr>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053115CF-EEA8-4C6D-96BE-6E3F14F908FC}" type="slidenum">
              <a:rPr lang="en-US">
                <a:solidFill>
                  <a:srgbClr val="FFFFFF"/>
                </a:solidFill>
                <a:latin typeface="Adobe Clean" pitchFamily="34" charset="0"/>
              </a:rPr>
              <a:pPr eaLnBrk="1" hangingPunct="1"/>
              <a:t>52</a:t>
            </a:fld>
            <a:endParaRPr lang="en-US">
              <a:solidFill>
                <a:srgbClr val="FFFFFF"/>
              </a:solidFill>
              <a:latin typeface="Adobe Clean" pitchFamily="34" charset="0"/>
            </a:endParaRPr>
          </a:p>
        </p:txBody>
      </p:sp>
    </p:spTree>
    <p:extLst>
      <p:ext uri="{BB962C8B-B14F-4D97-AF65-F5344CB8AC3E}">
        <p14:creationId xmlns:p14="http://schemas.microsoft.com/office/powerpoint/2010/main" val="5688942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2800" dirty="0" smtClean="0">
                <a:ea typeface="+mj-ea"/>
              </a:rPr>
              <a:t>Reseller-driven process</a:t>
            </a:r>
            <a:endParaRPr lang="en-US" sz="2800" dirty="0">
              <a:ea typeface="+mj-ea"/>
            </a:endParaRPr>
          </a:p>
        </p:txBody>
      </p:sp>
      <p:sp>
        <p:nvSpPr>
          <p:cNvPr id="38" name="Rectangle 37"/>
          <p:cNvSpPr/>
          <p:nvPr/>
        </p:nvSpPr>
        <p:spPr>
          <a:xfrm>
            <a:off x="765165" y="2742753"/>
            <a:ext cx="7207835" cy="14439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39" name="Rectangle 38"/>
          <p:cNvSpPr/>
          <p:nvPr/>
        </p:nvSpPr>
        <p:spPr>
          <a:xfrm>
            <a:off x="772023" y="1310006"/>
            <a:ext cx="1293194" cy="1443962"/>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40" name="Rectangle 39"/>
          <p:cNvSpPr/>
          <p:nvPr/>
        </p:nvSpPr>
        <p:spPr>
          <a:xfrm>
            <a:off x="772023" y="4201517"/>
            <a:ext cx="1293194" cy="14439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41" name="Rectangle 40"/>
          <p:cNvSpPr/>
          <p:nvPr/>
        </p:nvSpPr>
        <p:spPr>
          <a:xfrm>
            <a:off x="772023" y="2739412"/>
            <a:ext cx="1293194" cy="144396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grpSp>
        <p:nvGrpSpPr>
          <p:cNvPr id="42" name="Group 41"/>
          <p:cNvGrpSpPr/>
          <p:nvPr/>
        </p:nvGrpSpPr>
        <p:grpSpPr>
          <a:xfrm>
            <a:off x="2525021" y="4130029"/>
            <a:ext cx="1531570" cy="1421731"/>
            <a:chOff x="6464" y="-217784"/>
            <a:chExt cx="1932112" cy="1650088"/>
          </a:xfrm>
          <a:solidFill>
            <a:schemeClr val="bg1">
              <a:lumMod val="85000"/>
            </a:schemeClr>
          </a:solidFill>
          <a:scene3d>
            <a:camera prst="orthographicFront"/>
            <a:lightRig rig="threePt" dir="t">
              <a:rot lat="0" lon="0" rev="7500000"/>
            </a:lightRig>
          </a:scene3d>
        </p:grpSpPr>
        <p:sp>
          <p:nvSpPr>
            <p:cNvPr id="43" name="Rounded Rectangle 42"/>
            <p:cNvSpPr/>
            <p:nvPr/>
          </p:nvSpPr>
          <p:spPr>
            <a:xfrm>
              <a:off x="6464" y="-1"/>
              <a:ext cx="1932112" cy="1432305"/>
            </a:xfrm>
            <a:prstGeom prst="roundRect">
              <a:avLst>
                <a:gd name="adj" fmla="val 10000"/>
              </a:avLst>
            </a:prstGeom>
            <a:noFill/>
            <a:ln>
              <a:noFill/>
            </a:ln>
          </p:spPr>
          <p:style>
            <a:lnRef idx="2">
              <a:schemeClr val="accent2"/>
            </a:lnRef>
            <a:fillRef idx="1">
              <a:schemeClr val="lt1"/>
            </a:fillRef>
            <a:effectRef idx="0">
              <a:schemeClr val="accent2"/>
            </a:effectRef>
            <a:fontRef idx="minor">
              <a:schemeClr val="dk1"/>
            </a:fontRef>
          </p:style>
        </p:sp>
        <p:sp>
          <p:nvSpPr>
            <p:cNvPr id="44" name="Rounded Rectangle 4"/>
            <p:cNvSpPr/>
            <p:nvPr/>
          </p:nvSpPr>
          <p:spPr>
            <a:xfrm>
              <a:off x="114038" y="-217784"/>
              <a:ext cx="1593342" cy="162280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lIns="45720" rIns="45720" spcCol="1270" anchor="ctr"/>
            <a:lstStyle/>
            <a:p>
              <a:pPr defTabSz="533400">
                <a:lnSpc>
                  <a:spcPct val="90000"/>
                </a:lnSpc>
                <a:spcAft>
                  <a:spcPts val="0"/>
                </a:spcAft>
                <a:defRPr/>
              </a:pPr>
              <a:r>
                <a:rPr lang="en-US" sz="4000" b="1" dirty="0">
                  <a:solidFill>
                    <a:srgbClr val="6A88FF"/>
                  </a:solidFill>
                </a:rPr>
                <a:t>2</a:t>
              </a:r>
              <a:endParaRPr lang="en-US" sz="1100" b="1" dirty="0">
                <a:solidFill>
                  <a:srgbClr val="2C3E94"/>
                </a:solidFill>
              </a:endParaRPr>
            </a:p>
            <a:p>
              <a:pPr defTabSz="533400">
                <a:lnSpc>
                  <a:spcPct val="90000"/>
                </a:lnSpc>
                <a:spcAft>
                  <a:spcPct val="35000"/>
                </a:spcAft>
                <a:defRPr/>
              </a:pPr>
              <a:r>
                <a:rPr lang="en-US" sz="1400" b="1" dirty="0">
                  <a:solidFill>
                    <a:srgbClr val="000000"/>
                  </a:solidFill>
                </a:rPr>
                <a:t>ACCEPT</a:t>
              </a:r>
            </a:p>
            <a:p>
              <a:pPr defTabSz="533400">
                <a:lnSpc>
                  <a:spcPct val="90000"/>
                </a:lnSpc>
                <a:spcAft>
                  <a:spcPct val="35000"/>
                </a:spcAft>
                <a:defRPr/>
              </a:pPr>
              <a:r>
                <a:rPr lang="en-US" sz="1100" dirty="0">
                  <a:solidFill>
                    <a:srgbClr val="000000"/>
                  </a:solidFill>
                </a:rPr>
                <a:t>Customer accepts terms via the web and adds seats immediately </a:t>
              </a:r>
            </a:p>
          </p:txBody>
        </p:sp>
      </p:grpSp>
      <p:grpSp>
        <p:nvGrpSpPr>
          <p:cNvPr id="45" name="Group 44"/>
          <p:cNvGrpSpPr/>
          <p:nvPr/>
        </p:nvGrpSpPr>
        <p:grpSpPr>
          <a:xfrm>
            <a:off x="2457953" y="1376637"/>
            <a:ext cx="1658612" cy="1169775"/>
            <a:chOff x="6464" y="-176674"/>
            <a:chExt cx="1932112" cy="1357663"/>
          </a:xfrm>
          <a:solidFill>
            <a:schemeClr val="bg1">
              <a:lumMod val="85000"/>
            </a:schemeClr>
          </a:solidFill>
          <a:scene3d>
            <a:camera prst="orthographicFront"/>
            <a:lightRig rig="threePt" dir="t">
              <a:rot lat="0" lon="0" rev="7500000"/>
            </a:lightRig>
          </a:scene3d>
        </p:grpSpPr>
        <p:sp>
          <p:nvSpPr>
            <p:cNvPr id="46" name="Rounded Rectangle 45"/>
            <p:cNvSpPr/>
            <p:nvPr/>
          </p:nvSpPr>
          <p:spPr>
            <a:xfrm>
              <a:off x="6464" y="0"/>
              <a:ext cx="1932112" cy="781877"/>
            </a:xfrm>
            <a:prstGeom prst="roundRect">
              <a:avLst>
                <a:gd name="adj" fmla="val 10000"/>
              </a:avLst>
            </a:prstGeom>
            <a:noFill/>
            <a:ln>
              <a:noFill/>
            </a:ln>
          </p:spPr>
          <p:style>
            <a:lnRef idx="2">
              <a:schemeClr val="accent2"/>
            </a:lnRef>
            <a:fillRef idx="1">
              <a:schemeClr val="lt1"/>
            </a:fillRef>
            <a:effectRef idx="0">
              <a:schemeClr val="accent2"/>
            </a:effectRef>
            <a:fontRef idx="minor">
              <a:schemeClr val="dk1"/>
            </a:fontRef>
          </p:style>
        </p:sp>
        <p:sp>
          <p:nvSpPr>
            <p:cNvPr id="47" name="Rounded Rectangle 4"/>
            <p:cNvSpPr/>
            <p:nvPr/>
          </p:nvSpPr>
          <p:spPr>
            <a:xfrm>
              <a:off x="114039" y="-176674"/>
              <a:ext cx="1239597" cy="1357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lIns="45720" rIns="45720" spcCol="1270" anchor="ctr"/>
            <a:lstStyle/>
            <a:p>
              <a:pPr defTabSz="533400">
                <a:lnSpc>
                  <a:spcPct val="90000"/>
                </a:lnSpc>
                <a:spcAft>
                  <a:spcPct val="35000"/>
                </a:spcAft>
                <a:defRPr/>
              </a:pPr>
              <a:endParaRPr lang="en-US" sz="1100" dirty="0"/>
            </a:p>
            <a:p>
              <a:pPr defTabSz="533400">
                <a:lnSpc>
                  <a:spcPct val="90000"/>
                </a:lnSpc>
                <a:spcAft>
                  <a:spcPts val="0"/>
                </a:spcAft>
                <a:defRPr/>
              </a:pPr>
              <a:r>
                <a:rPr lang="en-US" sz="4000" b="1" dirty="0">
                  <a:solidFill>
                    <a:srgbClr val="6A88FF"/>
                  </a:solidFill>
                </a:rPr>
                <a:t>1</a:t>
              </a:r>
              <a:endParaRPr lang="en-US" sz="4000" b="1" dirty="0">
                <a:solidFill>
                  <a:schemeClr val="bg1"/>
                </a:solidFill>
              </a:endParaRPr>
            </a:p>
            <a:p>
              <a:pPr defTabSz="533400">
                <a:lnSpc>
                  <a:spcPct val="90000"/>
                </a:lnSpc>
                <a:spcAft>
                  <a:spcPts val="0"/>
                </a:spcAft>
                <a:defRPr/>
              </a:pPr>
              <a:r>
                <a:rPr lang="en-US" sz="1400" b="1" dirty="0">
                  <a:solidFill>
                    <a:schemeClr val="tx1"/>
                  </a:solidFill>
                </a:rPr>
                <a:t>INVITE</a:t>
              </a:r>
              <a:r>
                <a:rPr lang="en-US" sz="1100" b="1" dirty="0">
                  <a:solidFill>
                    <a:schemeClr val="tx1"/>
                  </a:solidFill>
                </a:rPr>
                <a:t> </a:t>
              </a:r>
            </a:p>
            <a:p>
              <a:pPr defTabSz="533400">
                <a:lnSpc>
                  <a:spcPct val="90000"/>
                </a:lnSpc>
                <a:spcAft>
                  <a:spcPct val="35000"/>
                </a:spcAft>
                <a:defRPr/>
              </a:pPr>
              <a:r>
                <a:rPr lang="en-US" sz="1100" dirty="0">
                  <a:solidFill>
                    <a:schemeClr val="tx1"/>
                  </a:solidFill>
                </a:rPr>
                <a:t>Reseller invites customer </a:t>
              </a:r>
              <a:r>
                <a:rPr lang="en-US" sz="1100" dirty="0" smtClean="0">
                  <a:solidFill>
                    <a:schemeClr val="tx1"/>
                  </a:solidFill>
                </a:rPr>
                <a:t>to  </a:t>
              </a:r>
              <a:r>
                <a:rPr lang="en-US" sz="1100" dirty="0">
                  <a:solidFill>
                    <a:schemeClr val="tx1"/>
                  </a:solidFill>
                </a:rPr>
                <a:t>VIP Program</a:t>
              </a:r>
            </a:p>
          </p:txBody>
        </p:sp>
      </p:grpSp>
      <p:pic>
        <p:nvPicPr>
          <p:cNvPr id="24593" name="Picture 4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9663" y="4581525"/>
            <a:ext cx="7540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48"/>
          <p:cNvPicPr>
            <a:picLocks noChangeAspect="1"/>
          </p:cNvPicPr>
          <p:nvPr/>
        </p:nvPicPr>
        <p:blipFill>
          <a:blip r:embed="rId3">
            <a:extLst>
              <a:ext uri="{28A0092B-C50C-407E-A947-70E740481C1C}">
                <a14:useLocalDpi xmlns:a14="http://schemas.microsoft.com/office/drawing/2010/main" val="0"/>
              </a:ext>
            </a:extLst>
          </a:blip>
          <a:srcRect l="29980" t="-5431" r="28612"/>
          <a:stretch>
            <a:fillRect/>
          </a:stretch>
        </p:blipFill>
        <p:spPr bwMode="auto">
          <a:xfrm>
            <a:off x="1327150" y="1631950"/>
            <a:ext cx="3127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5" name="Rectangle 49"/>
          <p:cNvSpPr>
            <a:spLocks noChangeArrowheads="1"/>
          </p:cNvSpPr>
          <p:nvPr/>
        </p:nvSpPr>
        <p:spPr bwMode="auto">
          <a:xfrm>
            <a:off x="1182688" y="2365375"/>
            <a:ext cx="5889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Adobe Clean" pitchFamily="34" charset="0"/>
              </a:rPr>
              <a:t>Reseller</a:t>
            </a:r>
            <a:endParaRPr lang="en-US" sz="1100"/>
          </a:p>
        </p:txBody>
      </p:sp>
      <p:sp>
        <p:nvSpPr>
          <p:cNvPr id="24596" name="Rectangle 50"/>
          <p:cNvSpPr>
            <a:spLocks noChangeArrowheads="1"/>
          </p:cNvSpPr>
          <p:nvPr/>
        </p:nvSpPr>
        <p:spPr bwMode="auto">
          <a:xfrm>
            <a:off x="1111250" y="5230813"/>
            <a:ext cx="6810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Adobe Clean" pitchFamily="34" charset="0"/>
              </a:rPr>
              <a:t>Customer</a:t>
            </a:r>
            <a:endParaRPr lang="en-US" sz="1100"/>
          </a:p>
        </p:txBody>
      </p:sp>
      <p:sp>
        <p:nvSpPr>
          <p:cNvPr id="24597" name="Rectangle 51"/>
          <p:cNvSpPr>
            <a:spLocks noChangeArrowheads="1"/>
          </p:cNvSpPr>
          <p:nvPr/>
        </p:nvSpPr>
        <p:spPr bwMode="auto">
          <a:xfrm>
            <a:off x="1030288" y="3684588"/>
            <a:ext cx="9159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Adobe Clean" pitchFamily="34" charset="0"/>
              </a:rPr>
              <a:t>VIP SYSTEM</a:t>
            </a:r>
            <a:endParaRPr lang="en-US" sz="1100"/>
          </a:p>
        </p:txBody>
      </p:sp>
      <p:cxnSp>
        <p:nvCxnSpPr>
          <p:cNvPr id="53" name="Straight Arrow Connector 52"/>
          <p:cNvCxnSpPr/>
          <p:nvPr/>
        </p:nvCxnSpPr>
        <p:spPr>
          <a:xfrm>
            <a:off x="2373313" y="2122366"/>
            <a:ext cx="0" cy="3116703"/>
          </a:xfrm>
          <a:prstGeom prst="straightConnector1">
            <a:avLst/>
          </a:prstGeom>
          <a:ln w="57150" cmpd="sng">
            <a:solidFill>
              <a:srgbClr val="2C3E94"/>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Freeform 53"/>
          <p:cNvSpPr/>
          <p:nvPr/>
        </p:nvSpPr>
        <p:spPr>
          <a:xfrm>
            <a:off x="2373313" y="5072063"/>
            <a:ext cx="1855787" cy="912812"/>
          </a:xfrm>
          <a:custGeom>
            <a:avLst/>
            <a:gdLst>
              <a:gd name="connsiteX0" fmla="*/ 0 w 2176980"/>
              <a:gd name="connsiteY0" fmla="*/ 36286 h 36286"/>
              <a:gd name="connsiteX1" fmla="*/ 2176980 w 2176980"/>
              <a:gd name="connsiteY1" fmla="*/ 0 h 36286"/>
              <a:gd name="connsiteX2" fmla="*/ 2176980 w 2176980"/>
              <a:gd name="connsiteY2" fmla="*/ 0 h 36286"/>
              <a:gd name="connsiteX3" fmla="*/ 2176980 w 2176980"/>
              <a:gd name="connsiteY3" fmla="*/ 0 h 36286"/>
              <a:gd name="connsiteX0" fmla="*/ 0 w 2177146"/>
              <a:gd name="connsiteY0" fmla="*/ 36286 h 367027"/>
              <a:gd name="connsiteX1" fmla="*/ 2176980 w 2177146"/>
              <a:gd name="connsiteY1" fmla="*/ 0 h 367027"/>
              <a:gd name="connsiteX2" fmla="*/ 2176980 w 2177146"/>
              <a:gd name="connsiteY2" fmla="*/ 0 h 367027"/>
              <a:gd name="connsiteX3" fmla="*/ 2176980 w 2177146"/>
              <a:gd name="connsiteY3" fmla="*/ 0 h 367027"/>
              <a:gd name="connsiteX0" fmla="*/ 0 w 2177092"/>
              <a:gd name="connsiteY0" fmla="*/ 36286 h 630876"/>
              <a:gd name="connsiteX1" fmla="*/ 2176980 w 2177092"/>
              <a:gd name="connsiteY1" fmla="*/ 0 h 630876"/>
              <a:gd name="connsiteX2" fmla="*/ 2176980 w 2177092"/>
              <a:gd name="connsiteY2" fmla="*/ 0 h 630876"/>
              <a:gd name="connsiteX3" fmla="*/ 2176980 w 2177092"/>
              <a:gd name="connsiteY3" fmla="*/ 0 h 630876"/>
            </a:gdLst>
            <a:ahLst/>
            <a:cxnLst>
              <a:cxn ang="0">
                <a:pos x="connsiteX0" y="connsiteY0"/>
              </a:cxn>
              <a:cxn ang="0">
                <a:pos x="connsiteX1" y="connsiteY1"/>
              </a:cxn>
              <a:cxn ang="0">
                <a:pos x="connsiteX2" y="connsiteY2"/>
              </a:cxn>
              <a:cxn ang="0">
                <a:pos x="connsiteX3" y="connsiteY3"/>
              </a:cxn>
            </a:cxnLst>
            <a:rect l="l" t="t" r="r" b="b"/>
            <a:pathLst>
              <a:path w="2177092" h="630876">
                <a:moveTo>
                  <a:pt x="0" y="36286"/>
                </a:moveTo>
                <a:cubicBezTo>
                  <a:pt x="18142" y="858763"/>
                  <a:pt x="2195122" y="810381"/>
                  <a:pt x="2176980" y="0"/>
                </a:cubicBezTo>
                <a:lnTo>
                  <a:pt x="2176980" y="0"/>
                </a:lnTo>
                <a:lnTo>
                  <a:pt x="2176980" y="0"/>
                </a:lnTo>
              </a:path>
            </a:pathLst>
          </a:custGeom>
          <a:ln w="47625">
            <a:solidFill>
              <a:srgbClr val="2C3E94"/>
            </a:solidFill>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2C3E94"/>
              </a:solidFill>
            </a:endParaRPr>
          </a:p>
        </p:txBody>
      </p:sp>
      <p:sp>
        <p:nvSpPr>
          <p:cNvPr id="55" name="Freeform 54"/>
          <p:cNvSpPr/>
          <p:nvPr/>
        </p:nvSpPr>
        <p:spPr>
          <a:xfrm rot="2428862" flipH="1">
            <a:off x="5189538" y="2203450"/>
            <a:ext cx="584200" cy="1363663"/>
          </a:xfrm>
          <a:custGeom>
            <a:avLst/>
            <a:gdLst>
              <a:gd name="connsiteX0" fmla="*/ 0 w 2176980"/>
              <a:gd name="connsiteY0" fmla="*/ 36286 h 36286"/>
              <a:gd name="connsiteX1" fmla="*/ 2176980 w 2176980"/>
              <a:gd name="connsiteY1" fmla="*/ 0 h 36286"/>
              <a:gd name="connsiteX2" fmla="*/ 2176980 w 2176980"/>
              <a:gd name="connsiteY2" fmla="*/ 0 h 36286"/>
              <a:gd name="connsiteX3" fmla="*/ 2176980 w 2176980"/>
              <a:gd name="connsiteY3" fmla="*/ 0 h 36286"/>
              <a:gd name="connsiteX0" fmla="*/ 0 w 2177146"/>
              <a:gd name="connsiteY0" fmla="*/ 36286 h 367027"/>
              <a:gd name="connsiteX1" fmla="*/ 2176980 w 2177146"/>
              <a:gd name="connsiteY1" fmla="*/ 0 h 367027"/>
              <a:gd name="connsiteX2" fmla="*/ 2176980 w 2177146"/>
              <a:gd name="connsiteY2" fmla="*/ 0 h 367027"/>
              <a:gd name="connsiteX3" fmla="*/ 2176980 w 2177146"/>
              <a:gd name="connsiteY3" fmla="*/ 0 h 367027"/>
              <a:gd name="connsiteX0" fmla="*/ 0 w 2177092"/>
              <a:gd name="connsiteY0" fmla="*/ 36286 h 630876"/>
              <a:gd name="connsiteX1" fmla="*/ 2176980 w 2177092"/>
              <a:gd name="connsiteY1" fmla="*/ 0 h 630876"/>
              <a:gd name="connsiteX2" fmla="*/ 2176980 w 2177092"/>
              <a:gd name="connsiteY2" fmla="*/ 0 h 630876"/>
              <a:gd name="connsiteX3" fmla="*/ 2176980 w 2177092"/>
              <a:gd name="connsiteY3" fmla="*/ 0 h 630876"/>
              <a:gd name="connsiteX0" fmla="*/ 0 w 2176980"/>
              <a:gd name="connsiteY0" fmla="*/ 36286 h 629666"/>
              <a:gd name="connsiteX1" fmla="*/ 1082932 w 2176980"/>
              <a:gd name="connsiteY1" fmla="*/ 629612 h 629666"/>
              <a:gd name="connsiteX2" fmla="*/ 2176980 w 2176980"/>
              <a:gd name="connsiteY2" fmla="*/ 0 h 629666"/>
              <a:gd name="connsiteX3" fmla="*/ 2176980 w 2176980"/>
              <a:gd name="connsiteY3" fmla="*/ 0 h 629666"/>
              <a:gd name="connsiteX4" fmla="*/ 2176980 w 2176980"/>
              <a:gd name="connsiteY4" fmla="*/ 0 h 629666"/>
              <a:gd name="connsiteX0" fmla="*/ 0 w 2176980"/>
              <a:gd name="connsiteY0" fmla="*/ 36286 h 629666"/>
              <a:gd name="connsiteX1" fmla="*/ 1082932 w 2176980"/>
              <a:gd name="connsiteY1" fmla="*/ 629612 h 629666"/>
              <a:gd name="connsiteX2" fmla="*/ 2176980 w 2176980"/>
              <a:gd name="connsiteY2" fmla="*/ 0 h 629666"/>
              <a:gd name="connsiteX3" fmla="*/ 2176980 w 2176980"/>
              <a:gd name="connsiteY3" fmla="*/ 0 h 629666"/>
              <a:gd name="connsiteX4" fmla="*/ 2176980 w 2176980"/>
              <a:gd name="connsiteY4" fmla="*/ 0 h 629666"/>
              <a:gd name="connsiteX0" fmla="*/ 0 w 1094048"/>
              <a:gd name="connsiteY0" fmla="*/ 629612 h 629612"/>
              <a:gd name="connsiteX1" fmla="*/ 1094048 w 1094048"/>
              <a:gd name="connsiteY1" fmla="*/ 0 h 629612"/>
              <a:gd name="connsiteX2" fmla="*/ 1094048 w 1094048"/>
              <a:gd name="connsiteY2" fmla="*/ 0 h 629612"/>
              <a:gd name="connsiteX3" fmla="*/ 1094048 w 1094048"/>
              <a:gd name="connsiteY3" fmla="*/ 0 h 629612"/>
              <a:gd name="connsiteX0" fmla="*/ 0 w 1094048"/>
              <a:gd name="connsiteY0" fmla="*/ 629612 h 629612"/>
              <a:gd name="connsiteX1" fmla="*/ 1094048 w 1094048"/>
              <a:gd name="connsiteY1" fmla="*/ 0 h 629612"/>
              <a:gd name="connsiteX2" fmla="*/ 1094048 w 1094048"/>
              <a:gd name="connsiteY2" fmla="*/ 0 h 629612"/>
              <a:gd name="connsiteX3" fmla="*/ 1094048 w 1094048"/>
              <a:gd name="connsiteY3" fmla="*/ 0 h 629612"/>
            </a:gdLst>
            <a:ahLst/>
            <a:cxnLst>
              <a:cxn ang="0">
                <a:pos x="connsiteX0" y="connsiteY0"/>
              </a:cxn>
              <a:cxn ang="0">
                <a:pos x="connsiteX1" y="connsiteY1"/>
              </a:cxn>
              <a:cxn ang="0">
                <a:pos x="connsiteX2" y="connsiteY2"/>
              </a:cxn>
              <a:cxn ang="0">
                <a:pos x="connsiteX3" y="connsiteY3"/>
              </a:cxn>
            </a:cxnLst>
            <a:rect l="l" t="t" r="r" b="b"/>
            <a:pathLst>
              <a:path w="1094048" h="629612">
                <a:moveTo>
                  <a:pt x="0" y="629612"/>
                </a:moveTo>
                <a:cubicBezTo>
                  <a:pt x="870792" y="607404"/>
                  <a:pt x="1038697" y="250370"/>
                  <a:pt x="1094048" y="0"/>
                </a:cubicBezTo>
                <a:lnTo>
                  <a:pt x="1094048" y="0"/>
                </a:lnTo>
                <a:lnTo>
                  <a:pt x="1094048" y="0"/>
                </a:lnTo>
              </a:path>
            </a:pathLst>
          </a:cu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56" name="Rounded Rectangle 4"/>
          <p:cNvSpPr/>
          <p:nvPr/>
        </p:nvSpPr>
        <p:spPr>
          <a:xfrm>
            <a:off x="6182887" y="2045914"/>
            <a:ext cx="1173303" cy="634212"/>
          </a:xfrm>
          <a:prstGeom prst="rect">
            <a:avLst/>
          </a:prstGeom>
          <a:noFill/>
          <a:ln>
            <a:noFill/>
          </a:ln>
          <a:scene3d>
            <a:camera prst="orthographicFront"/>
            <a:lightRig rig="threePt" dir="t">
              <a:rot lat="0" lon="0" rev="7500000"/>
            </a:lightRig>
          </a:scene3d>
        </p:spPr>
        <p:style>
          <a:lnRef idx="2">
            <a:schemeClr val="accent2"/>
          </a:lnRef>
          <a:fillRef idx="1">
            <a:schemeClr val="lt1"/>
          </a:fillRef>
          <a:effectRef idx="0">
            <a:schemeClr val="accent2"/>
          </a:effectRef>
          <a:fontRef idx="minor">
            <a:schemeClr val="dk1"/>
          </a:fontRef>
        </p:style>
        <p:txBody>
          <a:bodyPr lIns="57150" tIns="57150" rIns="57150" bIns="57150" spcCol="1270" anchor="ctr"/>
          <a:lstStyle/>
          <a:p>
            <a:pPr defTabSz="666750">
              <a:lnSpc>
                <a:spcPct val="90000"/>
              </a:lnSpc>
              <a:spcAft>
                <a:spcPct val="35000"/>
              </a:spcAft>
              <a:defRPr/>
            </a:pPr>
            <a:r>
              <a:rPr lang="en-US" sz="1100" dirty="0">
                <a:solidFill>
                  <a:srgbClr val="000000"/>
                </a:solidFill>
              </a:rPr>
              <a:t>Reseller receives notification of customer acceptance</a:t>
            </a:r>
          </a:p>
        </p:txBody>
      </p:sp>
      <p:sp>
        <p:nvSpPr>
          <p:cNvPr id="57" name="Rectangle 56"/>
          <p:cNvSpPr/>
          <p:nvPr/>
        </p:nvSpPr>
        <p:spPr>
          <a:xfrm>
            <a:off x="3698875" y="2717800"/>
            <a:ext cx="463550" cy="657225"/>
          </a:xfrm>
          <a:prstGeom prst="rect">
            <a:avLst/>
          </a:prstGeom>
        </p:spPr>
        <p:txBody>
          <a:bodyPr wrap="none">
            <a:spAutoFit/>
          </a:bodyPr>
          <a:lstStyle/>
          <a:p>
            <a:pPr defTabSz="533400">
              <a:lnSpc>
                <a:spcPct val="90000"/>
              </a:lnSpc>
              <a:spcAft>
                <a:spcPts val="0"/>
              </a:spcAft>
              <a:defRPr/>
            </a:pPr>
            <a:r>
              <a:rPr lang="en-US" sz="4000" b="1" dirty="0">
                <a:solidFill>
                  <a:srgbClr val="6A88FF"/>
                </a:solidFill>
                <a:latin typeface="Adobe Clean"/>
                <a:ea typeface="+mn-ea"/>
              </a:rPr>
              <a:t>3</a:t>
            </a:r>
          </a:p>
        </p:txBody>
      </p:sp>
      <p:pic>
        <p:nvPicPr>
          <p:cNvPr id="24603" name="Picture 5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360893">
            <a:off x="2203450" y="1831975"/>
            <a:ext cx="338138" cy="214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604" name="Picture 58" descr="serv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3138488"/>
            <a:ext cx="6000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6" descr="Untitl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9788" y="2886075"/>
            <a:ext cx="12255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 name="Group 60"/>
          <p:cNvGrpSpPr/>
          <p:nvPr/>
        </p:nvGrpSpPr>
        <p:grpSpPr>
          <a:xfrm>
            <a:off x="5824620" y="4012077"/>
            <a:ext cx="1531570" cy="1421731"/>
            <a:chOff x="6464" y="-217784"/>
            <a:chExt cx="1932112" cy="1650088"/>
          </a:xfrm>
          <a:solidFill>
            <a:schemeClr val="bg1">
              <a:lumMod val="85000"/>
            </a:schemeClr>
          </a:solidFill>
          <a:scene3d>
            <a:camera prst="orthographicFront"/>
            <a:lightRig rig="threePt" dir="t">
              <a:rot lat="0" lon="0" rev="7500000"/>
            </a:lightRig>
          </a:scene3d>
        </p:grpSpPr>
        <p:sp>
          <p:nvSpPr>
            <p:cNvPr id="62" name="Rounded Rectangle 61"/>
            <p:cNvSpPr/>
            <p:nvPr/>
          </p:nvSpPr>
          <p:spPr>
            <a:xfrm>
              <a:off x="6464" y="-1"/>
              <a:ext cx="1932112" cy="1432305"/>
            </a:xfrm>
            <a:prstGeom prst="roundRect">
              <a:avLst>
                <a:gd name="adj" fmla="val 10000"/>
              </a:avLst>
            </a:prstGeom>
            <a:noFill/>
            <a:ln>
              <a:noFill/>
            </a:ln>
          </p:spPr>
          <p:style>
            <a:lnRef idx="2">
              <a:schemeClr val="accent2"/>
            </a:lnRef>
            <a:fillRef idx="1">
              <a:schemeClr val="lt1"/>
            </a:fillRef>
            <a:effectRef idx="0">
              <a:schemeClr val="accent2"/>
            </a:effectRef>
            <a:fontRef idx="minor">
              <a:schemeClr val="dk1"/>
            </a:fontRef>
          </p:style>
        </p:sp>
        <p:sp>
          <p:nvSpPr>
            <p:cNvPr id="63" name="Rounded Rectangle 4"/>
            <p:cNvSpPr/>
            <p:nvPr/>
          </p:nvSpPr>
          <p:spPr>
            <a:xfrm>
              <a:off x="114038" y="-217784"/>
              <a:ext cx="1593342" cy="162280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lIns="45720" rIns="45720" spcCol="1270" anchor="ctr"/>
            <a:lstStyle/>
            <a:p>
              <a:pPr defTabSz="533400">
                <a:lnSpc>
                  <a:spcPct val="90000"/>
                </a:lnSpc>
                <a:spcAft>
                  <a:spcPts val="0"/>
                </a:spcAft>
                <a:defRPr/>
              </a:pPr>
              <a:r>
                <a:rPr lang="en-US" sz="4000" b="1" dirty="0">
                  <a:solidFill>
                    <a:srgbClr val="6A88FF"/>
                  </a:solidFill>
                </a:rPr>
                <a:t>4</a:t>
              </a:r>
              <a:endParaRPr lang="en-US" sz="1100" b="1" dirty="0">
                <a:solidFill>
                  <a:srgbClr val="000000"/>
                </a:solidFill>
              </a:endParaRPr>
            </a:p>
            <a:p>
              <a:pPr defTabSz="533400">
                <a:lnSpc>
                  <a:spcPct val="90000"/>
                </a:lnSpc>
                <a:spcAft>
                  <a:spcPct val="35000"/>
                </a:spcAft>
                <a:defRPr/>
              </a:pPr>
              <a:r>
                <a:rPr lang="en-US" sz="1400" b="1" dirty="0">
                  <a:solidFill>
                    <a:srgbClr val="000000"/>
                  </a:solidFill>
                </a:rPr>
                <a:t>ASSIGN USERS</a:t>
              </a:r>
            </a:p>
            <a:p>
              <a:pPr defTabSz="533400">
                <a:lnSpc>
                  <a:spcPct val="90000"/>
                </a:lnSpc>
                <a:spcAft>
                  <a:spcPct val="35000"/>
                </a:spcAft>
                <a:defRPr/>
              </a:pPr>
              <a:r>
                <a:rPr lang="en-US" sz="1100" dirty="0">
                  <a:solidFill>
                    <a:srgbClr val="000000"/>
                  </a:solidFill>
                </a:rPr>
                <a:t>Customer assigns seats to users</a:t>
              </a:r>
            </a:p>
          </p:txBody>
        </p:sp>
      </p:grpSp>
      <p:sp>
        <p:nvSpPr>
          <p:cNvPr id="64" name="Freeform 63"/>
          <p:cNvSpPr/>
          <p:nvPr/>
        </p:nvSpPr>
        <p:spPr>
          <a:xfrm rot="15634261" flipH="1" flipV="1">
            <a:off x="4954588" y="3822700"/>
            <a:ext cx="1036638" cy="674687"/>
          </a:xfrm>
          <a:custGeom>
            <a:avLst/>
            <a:gdLst>
              <a:gd name="connsiteX0" fmla="*/ 0 w 2176980"/>
              <a:gd name="connsiteY0" fmla="*/ 36286 h 36286"/>
              <a:gd name="connsiteX1" fmla="*/ 2176980 w 2176980"/>
              <a:gd name="connsiteY1" fmla="*/ 0 h 36286"/>
              <a:gd name="connsiteX2" fmla="*/ 2176980 w 2176980"/>
              <a:gd name="connsiteY2" fmla="*/ 0 h 36286"/>
              <a:gd name="connsiteX3" fmla="*/ 2176980 w 2176980"/>
              <a:gd name="connsiteY3" fmla="*/ 0 h 36286"/>
              <a:gd name="connsiteX0" fmla="*/ 0 w 2177146"/>
              <a:gd name="connsiteY0" fmla="*/ 36286 h 367027"/>
              <a:gd name="connsiteX1" fmla="*/ 2176980 w 2177146"/>
              <a:gd name="connsiteY1" fmla="*/ 0 h 367027"/>
              <a:gd name="connsiteX2" fmla="*/ 2176980 w 2177146"/>
              <a:gd name="connsiteY2" fmla="*/ 0 h 367027"/>
              <a:gd name="connsiteX3" fmla="*/ 2176980 w 2177146"/>
              <a:gd name="connsiteY3" fmla="*/ 0 h 367027"/>
              <a:gd name="connsiteX0" fmla="*/ 0 w 2177092"/>
              <a:gd name="connsiteY0" fmla="*/ 36286 h 630876"/>
              <a:gd name="connsiteX1" fmla="*/ 2176980 w 2177092"/>
              <a:gd name="connsiteY1" fmla="*/ 0 h 630876"/>
              <a:gd name="connsiteX2" fmla="*/ 2176980 w 2177092"/>
              <a:gd name="connsiteY2" fmla="*/ 0 h 630876"/>
              <a:gd name="connsiteX3" fmla="*/ 2176980 w 2177092"/>
              <a:gd name="connsiteY3" fmla="*/ 0 h 630876"/>
              <a:gd name="connsiteX0" fmla="*/ 0 w 2176980"/>
              <a:gd name="connsiteY0" fmla="*/ 36286 h 629666"/>
              <a:gd name="connsiteX1" fmla="*/ 1082932 w 2176980"/>
              <a:gd name="connsiteY1" fmla="*/ 629612 h 629666"/>
              <a:gd name="connsiteX2" fmla="*/ 2176980 w 2176980"/>
              <a:gd name="connsiteY2" fmla="*/ 0 h 629666"/>
              <a:gd name="connsiteX3" fmla="*/ 2176980 w 2176980"/>
              <a:gd name="connsiteY3" fmla="*/ 0 h 629666"/>
              <a:gd name="connsiteX4" fmla="*/ 2176980 w 2176980"/>
              <a:gd name="connsiteY4" fmla="*/ 0 h 629666"/>
              <a:gd name="connsiteX0" fmla="*/ 0 w 2176980"/>
              <a:gd name="connsiteY0" fmla="*/ 36286 h 629666"/>
              <a:gd name="connsiteX1" fmla="*/ 1082932 w 2176980"/>
              <a:gd name="connsiteY1" fmla="*/ 629612 h 629666"/>
              <a:gd name="connsiteX2" fmla="*/ 2176980 w 2176980"/>
              <a:gd name="connsiteY2" fmla="*/ 0 h 629666"/>
              <a:gd name="connsiteX3" fmla="*/ 2176980 w 2176980"/>
              <a:gd name="connsiteY3" fmla="*/ 0 h 629666"/>
              <a:gd name="connsiteX4" fmla="*/ 2176980 w 2176980"/>
              <a:gd name="connsiteY4" fmla="*/ 0 h 629666"/>
              <a:gd name="connsiteX0" fmla="*/ 0 w 1094048"/>
              <a:gd name="connsiteY0" fmla="*/ 629612 h 629612"/>
              <a:gd name="connsiteX1" fmla="*/ 1094048 w 1094048"/>
              <a:gd name="connsiteY1" fmla="*/ 0 h 629612"/>
              <a:gd name="connsiteX2" fmla="*/ 1094048 w 1094048"/>
              <a:gd name="connsiteY2" fmla="*/ 0 h 629612"/>
              <a:gd name="connsiteX3" fmla="*/ 1094048 w 1094048"/>
              <a:gd name="connsiteY3" fmla="*/ 0 h 629612"/>
              <a:gd name="connsiteX0" fmla="*/ 0 w 1094048"/>
              <a:gd name="connsiteY0" fmla="*/ 629612 h 629612"/>
              <a:gd name="connsiteX1" fmla="*/ 1094048 w 1094048"/>
              <a:gd name="connsiteY1" fmla="*/ 0 h 629612"/>
              <a:gd name="connsiteX2" fmla="*/ 1094048 w 1094048"/>
              <a:gd name="connsiteY2" fmla="*/ 0 h 629612"/>
              <a:gd name="connsiteX3" fmla="*/ 1094048 w 1094048"/>
              <a:gd name="connsiteY3" fmla="*/ 0 h 629612"/>
            </a:gdLst>
            <a:ahLst/>
            <a:cxnLst>
              <a:cxn ang="0">
                <a:pos x="connsiteX0" y="connsiteY0"/>
              </a:cxn>
              <a:cxn ang="0">
                <a:pos x="connsiteX1" y="connsiteY1"/>
              </a:cxn>
              <a:cxn ang="0">
                <a:pos x="connsiteX2" y="connsiteY2"/>
              </a:cxn>
              <a:cxn ang="0">
                <a:pos x="connsiteX3" y="connsiteY3"/>
              </a:cxn>
            </a:cxnLst>
            <a:rect l="l" t="t" r="r" b="b"/>
            <a:pathLst>
              <a:path w="1094048" h="629612">
                <a:moveTo>
                  <a:pt x="0" y="629612"/>
                </a:moveTo>
                <a:cubicBezTo>
                  <a:pt x="870792" y="607404"/>
                  <a:pt x="1038697" y="250370"/>
                  <a:pt x="1094048" y="0"/>
                </a:cubicBezTo>
                <a:lnTo>
                  <a:pt x="1094048" y="0"/>
                </a:lnTo>
                <a:lnTo>
                  <a:pt x="1094048" y="0"/>
                </a:lnTo>
              </a:path>
            </a:pathLst>
          </a:custGeom>
          <a:ln w="47625">
            <a:solidFill>
              <a:srgbClr val="2C3E94"/>
            </a:solidFill>
            <a:tailEnd type="arrow"/>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2C3E94"/>
              </a:solidFill>
            </a:endParaRPr>
          </a:p>
        </p:txBody>
      </p:sp>
      <p:pic>
        <p:nvPicPr>
          <p:cNvPr id="24608" name="Picture 6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60893">
            <a:off x="5821784" y="1906588"/>
            <a:ext cx="339725" cy="214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6" name="Group 65"/>
          <p:cNvGrpSpPr/>
          <p:nvPr/>
        </p:nvGrpSpPr>
        <p:grpSpPr>
          <a:xfrm>
            <a:off x="3692092" y="3276329"/>
            <a:ext cx="2186359" cy="925188"/>
            <a:chOff x="6464" y="189834"/>
            <a:chExt cx="2546883" cy="1021453"/>
          </a:xfrm>
          <a:solidFill>
            <a:schemeClr val="bg1"/>
          </a:solidFill>
          <a:scene3d>
            <a:camera prst="orthographicFront"/>
            <a:lightRig rig="threePt" dir="t">
              <a:rot lat="0" lon="0" rev="7500000"/>
            </a:lightRig>
          </a:scene3d>
        </p:grpSpPr>
        <p:sp>
          <p:nvSpPr>
            <p:cNvPr id="67" name="Rounded Rectangle 66"/>
            <p:cNvSpPr/>
            <p:nvPr/>
          </p:nvSpPr>
          <p:spPr>
            <a:xfrm>
              <a:off x="6464" y="209864"/>
              <a:ext cx="2361696" cy="921299"/>
            </a:xfrm>
            <a:prstGeom prst="roundRect">
              <a:avLst>
                <a:gd name="adj" fmla="val 10000"/>
              </a:avLst>
            </a:prstGeom>
            <a:solidFill>
              <a:schemeClr val="bg1">
                <a:lumMod val="85000"/>
              </a:schemeClr>
            </a:solidFill>
            <a:ln>
              <a:noFill/>
            </a:ln>
          </p:spPr>
          <p:style>
            <a:lnRef idx="2">
              <a:schemeClr val="accent2"/>
            </a:lnRef>
            <a:fillRef idx="1">
              <a:schemeClr val="lt1"/>
            </a:fillRef>
            <a:effectRef idx="0">
              <a:schemeClr val="accent2"/>
            </a:effectRef>
            <a:fontRef idx="minor">
              <a:schemeClr val="dk1"/>
            </a:fontRef>
          </p:style>
        </p:sp>
        <p:sp>
          <p:nvSpPr>
            <p:cNvPr id="68" name="Rounded Rectangle 4"/>
            <p:cNvSpPr/>
            <p:nvPr/>
          </p:nvSpPr>
          <p:spPr>
            <a:xfrm>
              <a:off x="116550" y="189834"/>
              <a:ext cx="2436797" cy="102145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lIns="45720" rIns="45720" spcCol="1270"/>
            <a:lstStyle/>
            <a:p>
              <a:pPr>
                <a:defRPr/>
              </a:pPr>
              <a:r>
                <a:rPr lang="en-US" sz="1400" b="1" dirty="0"/>
                <a:t>VIP #  ISSUED</a:t>
              </a:r>
            </a:p>
            <a:p>
              <a:pPr>
                <a:defRPr/>
              </a:pPr>
              <a:r>
                <a:rPr lang="en-US" sz="1100" dirty="0"/>
                <a:t>to Reseller and Customer. Anniversary date established.</a:t>
              </a:r>
            </a:p>
          </p:txBody>
        </p:sp>
      </p:grpSp>
      <p:cxnSp>
        <p:nvCxnSpPr>
          <p:cNvPr id="69" name="Straight Arrow Connector 68"/>
          <p:cNvCxnSpPr>
            <a:stCxn id="54" idx="1"/>
          </p:cNvCxnSpPr>
          <p:nvPr/>
        </p:nvCxnSpPr>
        <p:spPr>
          <a:xfrm flipV="1">
            <a:off x="4229005" y="4019551"/>
            <a:ext cx="1683" cy="1052512"/>
          </a:xfrm>
          <a:prstGeom prst="straightConnector1">
            <a:avLst/>
          </a:prstGeom>
          <a:ln w="57150" cmpd="sng">
            <a:solidFill>
              <a:srgbClr val="2C3E94"/>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0" name="Group 69"/>
          <p:cNvGrpSpPr/>
          <p:nvPr/>
        </p:nvGrpSpPr>
        <p:grpSpPr>
          <a:xfrm>
            <a:off x="6117709" y="3430695"/>
            <a:ext cx="374059" cy="425067"/>
            <a:chOff x="3832455" y="3515807"/>
            <a:chExt cx="573361" cy="651547"/>
          </a:xfrm>
          <a:solidFill>
            <a:schemeClr val="bg1"/>
          </a:solidFill>
        </p:grpSpPr>
        <p:pic>
          <p:nvPicPr>
            <p:cNvPr id="71" name="Picture 70" descr="calenda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2455" y="3515807"/>
              <a:ext cx="573361" cy="651547"/>
            </a:xfrm>
            <a:prstGeom prst="rect">
              <a:avLst/>
            </a:prstGeom>
            <a:solidFill>
              <a:srgbClr val="D9D9D9"/>
            </a:solidFill>
          </p:spPr>
        </p:pic>
        <p:sp>
          <p:nvSpPr>
            <p:cNvPr id="72" name="Rectangle 71"/>
            <p:cNvSpPr/>
            <p:nvPr/>
          </p:nvSpPr>
          <p:spPr>
            <a:xfrm>
              <a:off x="4259262" y="4021876"/>
              <a:ext cx="111285" cy="10857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12967329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60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p:bldP spid="57" grpId="0"/>
      <p:bldP spid="6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238" y="222249"/>
            <a:ext cx="6629400" cy="511175"/>
          </a:xfrm>
        </p:spPr>
        <p:txBody>
          <a:bodyPr>
            <a:noAutofit/>
          </a:bodyPr>
          <a:lstStyle/>
          <a:p>
            <a:pPr>
              <a:defRPr/>
            </a:pPr>
            <a:r>
              <a:rPr lang="en-US" sz="2800" dirty="0" smtClean="0">
                <a:solidFill>
                  <a:schemeClr val="bg1"/>
                </a:solidFill>
                <a:ea typeface="+mj-ea"/>
              </a:rPr>
              <a:t>Customer Admin Console</a:t>
            </a:r>
            <a:endParaRPr lang="en-US" sz="2800" dirty="0">
              <a:solidFill>
                <a:schemeClr val="bg1"/>
              </a:solidFill>
              <a:ea typeface="+mj-ea"/>
            </a:endParaRPr>
          </a:p>
        </p:txBody>
      </p:sp>
      <p:sp>
        <p:nvSpPr>
          <p:cNvPr id="256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2950" indent="-285750" eaLnBrk="0" hangingPunct="0">
              <a:defRPr>
                <a:solidFill>
                  <a:schemeClr val="tx1"/>
                </a:solidFill>
                <a:latin typeface="Arial" pitchFamily="34" charset="0"/>
                <a:ea typeface="ＭＳ Ｐゴシック" pitchFamily="1" charset="-128"/>
              </a:defRPr>
            </a:lvl2pPr>
            <a:lvl3pPr marL="1143000" indent="-228600" eaLnBrk="0" hangingPunct="0">
              <a:defRPr>
                <a:solidFill>
                  <a:schemeClr val="tx1"/>
                </a:solidFill>
                <a:latin typeface="Arial" pitchFamily="34" charset="0"/>
                <a:ea typeface="ＭＳ Ｐゴシック" pitchFamily="1" charset="-128"/>
              </a:defRPr>
            </a:lvl3pPr>
            <a:lvl4pPr marL="1600200" indent="-228600" eaLnBrk="0" hangingPunct="0">
              <a:defRPr>
                <a:solidFill>
                  <a:schemeClr val="tx1"/>
                </a:solidFill>
                <a:latin typeface="Arial" pitchFamily="34" charset="0"/>
                <a:ea typeface="ＭＳ Ｐゴシック" pitchFamily="1" charset="-128"/>
              </a:defRPr>
            </a:lvl4pPr>
            <a:lvl5pPr marL="2057400" indent="-228600" eaLnBrk="0" hangingPunct="0">
              <a:defRPr>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40F467C4-52D9-41EE-995C-3ABE360EA140}" type="slidenum">
              <a:rPr lang="en-US">
                <a:solidFill>
                  <a:srgbClr val="FFFFFF"/>
                </a:solidFill>
                <a:latin typeface="Adobe Clean" pitchFamily="34" charset="0"/>
              </a:rPr>
              <a:pPr eaLnBrk="1" hangingPunct="1"/>
              <a:t>54</a:t>
            </a:fld>
            <a:endParaRPr lang="en-US">
              <a:solidFill>
                <a:srgbClr val="FFFFFF"/>
              </a:solidFill>
              <a:latin typeface="Adobe Clean" pitchFamily="34" charset="0"/>
            </a:endParaRPr>
          </a:p>
        </p:txBody>
      </p:sp>
      <p:grpSp>
        <p:nvGrpSpPr>
          <p:cNvPr id="11" name="Group 10"/>
          <p:cNvGrpSpPr/>
          <p:nvPr/>
        </p:nvGrpSpPr>
        <p:grpSpPr>
          <a:xfrm>
            <a:off x="1195238" y="1148315"/>
            <a:ext cx="6658288" cy="4887435"/>
            <a:chOff x="763772" y="831111"/>
            <a:chExt cx="7433930" cy="5456785"/>
          </a:xfrm>
          <a:effectLst>
            <a:outerShdw blurRad="50800" dist="38100" dir="2700000" algn="tl" rotWithShape="0">
              <a:prstClr val="black">
                <a:alpha val="40000"/>
              </a:prstClr>
            </a:outerShdw>
          </a:effectLst>
        </p:grpSpPr>
        <p:grpSp>
          <p:nvGrpSpPr>
            <p:cNvPr id="10" name="Group 9"/>
            <p:cNvGrpSpPr/>
            <p:nvPr/>
          </p:nvGrpSpPr>
          <p:grpSpPr>
            <a:xfrm>
              <a:off x="763772" y="831111"/>
              <a:ext cx="7433930" cy="5456785"/>
              <a:chOff x="763772" y="831111"/>
              <a:chExt cx="7433930" cy="5456785"/>
            </a:xfrm>
          </p:grpSpPr>
          <p:pic>
            <p:nvPicPr>
              <p:cNvPr id="1027" name="Picture 3"/>
              <p:cNvPicPr>
                <a:picLocks noChangeAspect="1" noChangeArrowheads="1"/>
              </p:cNvPicPr>
              <p:nvPr/>
            </p:nvPicPr>
            <p:blipFill>
              <a:blip r:embed="rId3"/>
              <a:srcRect l="9530" t="19630" r="3092" b="2469"/>
              <a:stretch>
                <a:fillRect/>
              </a:stretch>
            </p:blipFill>
            <p:spPr bwMode="auto">
              <a:xfrm>
                <a:off x="763772" y="831111"/>
                <a:ext cx="7433930" cy="5456785"/>
              </a:xfrm>
              <a:prstGeom prst="rect">
                <a:avLst/>
              </a:prstGeom>
              <a:noFill/>
              <a:ln w="9525">
                <a:noFill/>
                <a:miter lim="800000"/>
                <a:headEnd/>
                <a:tailEnd/>
              </a:ln>
            </p:spPr>
          </p:pic>
          <p:sp>
            <p:nvSpPr>
              <p:cNvPr id="8" name="Rectangle 7"/>
              <p:cNvSpPr/>
              <p:nvPr/>
            </p:nvSpPr>
            <p:spPr>
              <a:xfrm>
                <a:off x="7181174" y="2764465"/>
                <a:ext cx="1009057" cy="66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9" name="Rectangle 8"/>
            <p:cNvSpPr/>
            <p:nvPr/>
          </p:nvSpPr>
          <p:spPr>
            <a:xfrm>
              <a:off x="1672861" y="6087947"/>
              <a:ext cx="3771009" cy="129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136838317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2800" dirty="0" smtClean="0">
                <a:ea typeface="+mj-ea"/>
              </a:rPr>
              <a:t>Reseller and Customer </a:t>
            </a:r>
            <a:r>
              <a:rPr lang="en-US" sz="2800" dirty="0"/>
              <a:t>V</a:t>
            </a:r>
            <a:r>
              <a:rPr lang="en-US" sz="2800" dirty="0" smtClean="0">
                <a:ea typeface="+mj-ea"/>
              </a:rPr>
              <a:t>iews</a:t>
            </a:r>
            <a:endParaRPr lang="en-US" sz="2800" dirty="0">
              <a:ea typeface="+mj-ea"/>
            </a:endParaRPr>
          </a:p>
        </p:txBody>
      </p:sp>
      <p:sp>
        <p:nvSpPr>
          <p:cNvPr id="23" name="Rectangle 22"/>
          <p:cNvSpPr/>
          <p:nvPr/>
        </p:nvSpPr>
        <p:spPr>
          <a:xfrm>
            <a:off x="892165" y="2763920"/>
            <a:ext cx="7414694" cy="14439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4" name="Rectangle 23"/>
          <p:cNvSpPr/>
          <p:nvPr/>
        </p:nvSpPr>
        <p:spPr>
          <a:xfrm>
            <a:off x="889289" y="1333467"/>
            <a:ext cx="1293194" cy="1443962"/>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5" name="Rectangle 24"/>
          <p:cNvSpPr/>
          <p:nvPr/>
        </p:nvSpPr>
        <p:spPr>
          <a:xfrm>
            <a:off x="889289" y="4224978"/>
            <a:ext cx="1293194" cy="14439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6" name="Rectangle 25"/>
          <p:cNvSpPr/>
          <p:nvPr/>
        </p:nvSpPr>
        <p:spPr>
          <a:xfrm>
            <a:off x="889289" y="2762873"/>
            <a:ext cx="1293194" cy="144396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pic>
        <p:nvPicPr>
          <p:cNvPr id="26639"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4603750"/>
            <a:ext cx="75406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27"/>
          <p:cNvPicPr>
            <a:picLocks noChangeAspect="1"/>
          </p:cNvPicPr>
          <p:nvPr/>
        </p:nvPicPr>
        <p:blipFill>
          <a:blip r:embed="rId3">
            <a:extLst>
              <a:ext uri="{28A0092B-C50C-407E-A947-70E740481C1C}">
                <a14:useLocalDpi xmlns:a14="http://schemas.microsoft.com/office/drawing/2010/main" val="0"/>
              </a:ext>
            </a:extLst>
          </a:blip>
          <a:srcRect l="29980" t="-5431" r="28612"/>
          <a:stretch>
            <a:fillRect/>
          </a:stretch>
        </p:blipFill>
        <p:spPr bwMode="auto">
          <a:xfrm>
            <a:off x="1444625" y="1655763"/>
            <a:ext cx="3127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Rectangle 28"/>
          <p:cNvSpPr>
            <a:spLocks noChangeArrowheads="1"/>
          </p:cNvSpPr>
          <p:nvPr/>
        </p:nvSpPr>
        <p:spPr bwMode="auto">
          <a:xfrm>
            <a:off x="1300163" y="2389188"/>
            <a:ext cx="5889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Adobe Clean" pitchFamily="34" charset="0"/>
              </a:rPr>
              <a:t>Reseller</a:t>
            </a:r>
            <a:endParaRPr lang="en-US" sz="1100"/>
          </a:p>
        </p:txBody>
      </p:sp>
      <p:sp>
        <p:nvSpPr>
          <p:cNvPr id="26642" name="Rectangle 29"/>
          <p:cNvSpPr>
            <a:spLocks noChangeArrowheads="1"/>
          </p:cNvSpPr>
          <p:nvPr/>
        </p:nvSpPr>
        <p:spPr bwMode="auto">
          <a:xfrm>
            <a:off x="1228725" y="5254625"/>
            <a:ext cx="6810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Adobe Clean" pitchFamily="34" charset="0"/>
              </a:rPr>
              <a:t>Customer</a:t>
            </a:r>
            <a:endParaRPr lang="en-US" sz="1100"/>
          </a:p>
        </p:txBody>
      </p:sp>
      <p:sp>
        <p:nvSpPr>
          <p:cNvPr id="26643" name="Rectangle 30"/>
          <p:cNvSpPr>
            <a:spLocks noChangeArrowheads="1"/>
          </p:cNvSpPr>
          <p:nvPr/>
        </p:nvSpPr>
        <p:spPr bwMode="auto">
          <a:xfrm>
            <a:off x="1106488" y="3708400"/>
            <a:ext cx="9159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Adobe Clean" pitchFamily="34" charset="0"/>
              </a:rPr>
              <a:t>VIP SYSTEM</a:t>
            </a:r>
            <a:endParaRPr lang="en-US" sz="1100"/>
          </a:p>
        </p:txBody>
      </p:sp>
      <p:sp>
        <p:nvSpPr>
          <p:cNvPr id="32" name="Rounded Rectangle 4"/>
          <p:cNvSpPr/>
          <p:nvPr/>
        </p:nvSpPr>
        <p:spPr>
          <a:xfrm>
            <a:off x="3361891" y="3164166"/>
            <a:ext cx="3221349" cy="634212"/>
          </a:xfrm>
          <a:prstGeom prst="rect">
            <a:avLst/>
          </a:prstGeom>
          <a:noFill/>
          <a:ln>
            <a:noFill/>
          </a:ln>
          <a:scene3d>
            <a:camera prst="orthographicFront"/>
            <a:lightRig rig="threePt" dir="t">
              <a:rot lat="0" lon="0" rev="7500000"/>
            </a:lightRig>
          </a:scene3d>
        </p:spPr>
        <p:style>
          <a:lnRef idx="2">
            <a:schemeClr val="accent2"/>
          </a:lnRef>
          <a:fillRef idx="1">
            <a:schemeClr val="lt1"/>
          </a:fillRef>
          <a:effectRef idx="0">
            <a:schemeClr val="accent2"/>
          </a:effectRef>
          <a:fontRef idx="minor">
            <a:schemeClr val="dk1"/>
          </a:fontRef>
        </p:style>
        <p:txBody>
          <a:bodyPr lIns="57150" tIns="57150" rIns="57150" bIns="57150" spcCol="1270" anchor="ctr"/>
          <a:lstStyle/>
          <a:p>
            <a:pPr defTabSz="666750">
              <a:spcAft>
                <a:spcPts val="0"/>
              </a:spcAft>
              <a:defRPr/>
            </a:pPr>
            <a:r>
              <a:rPr lang="en-US" sz="1200" b="1" dirty="0"/>
              <a:t>SYSTEM</a:t>
            </a:r>
            <a:r>
              <a:rPr lang="en-US" sz="1200" dirty="0"/>
              <a:t>  </a:t>
            </a:r>
          </a:p>
          <a:p>
            <a:pPr marL="171450" indent="-171450" defTabSz="666750">
              <a:spcAft>
                <a:spcPts val="0"/>
              </a:spcAft>
              <a:buFont typeface="Arial"/>
              <a:buChar char="•"/>
              <a:defRPr/>
            </a:pPr>
            <a:r>
              <a:rPr lang="en-US" sz="1200" dirty="0">
                <a:cs typeface="Adobe Clean Light"/>
              </a:rPr>
              <a:t>System links customer and reseller together</a:t>
            </a:r>
          </a:p>
          <a:p>
            <a:pPr marL="171450" indent="-171450" defTabSz="666750">
              <a:spcAft>
                <a:spcPts val="0"/>
              </a:spcAft>
              <a:buFont typeface="Arial"/>
              <a:buChar char="•"/>
              <a:defRPr/>
            </a:pPr>
            <a:r>
              <a:rPr lang="en-US" sz="1200" dirty="0">
                <a:cs typeface="Adobe Clean Light"/>
              </a:rPr>
              <a:t>tracks seats added, renewal dates </a:t>
            </a:r>
          </a:p>
        </p:txBody>
      </p:sp>
      <p:sp>
        <p:nvSpPr>
          <p:cNvPr id="33" name="Rectangle 32"/>
          <p:cNvSpPr/>
          <p:nvPr/>
        </p:nvSpPr>
        <p:spPr>
          <a:xfrm>
            <a:off x="3362325" y="1384300"/>
            <a:ext cx="4945063" cy="1200150"/>
          </a:xfrm>
          <a:prstGeom prst="rect">
            <a:avLst/>
          </a:prstGeom>
        </p:spPr>
        <p:txBody>
          <a:bodyPr>
            <a:spAutoFit/>
          </a:bodyPr>
          <a:lstStyle/>
          <a:p>
            <a:pPr>
              <a:defRPr/>
            </a:pPr>
            <a:r>
              <a:rPr lang="en-US" sz="1200" b="1" dirty="0">
                <a:latin typeface="+mn-lt"/>
                <a:ea typeface="ＭＳ Ｐゴシック" charset="0"/>
                <a:cs typeface="Adobe Clean Light"/>
              </a:rPr>
              <a:t>YOUR VIEW </a:t>
            </a:r>
          </a:p>
          <a:p>
            <a:pPr marL="171450" indent="-171450">
              <a:buFont typeface="Arial"/>
              <a:buChar char="•"/>
              <a:defRPr/>
            </a:pPr>
            <a:r>
              <a:rPr lang="en-US" sz="1200" dirty="0">
                <a:latin typeface="+mn-lt"/>
                <a:ea typeface="ＭＳ Ｐゴシック" charset="0"/>
                <a:cs typeface="Adobe Clean Light"/>
              </a:rPr>
              <a:t>check on the number of seats your customer has ordered, add seats, </a:t>
            </a:r>
          </a:p>
          <a:p>
            <a:pPr marL="171450" indent="-171450">
              <a:buFont typeface="Arial"/>
              <a:buChar char="•"/>
              <a:defRPr/>
            </a:pPr>
            <a:r>
              <a:rPr lang="en-US" sz="1200" dirty="0">
                <a:latin typeface="+mn-lt"/>
                <a:ea typeface="ＭＳ Ｐゴシック" charset="0"/>
                <a:cs typeface="Adobe Clean Light"/>
              </a:rPr>
              <a:t>handle their purchase orders</a:t>
            </a:r>
          </a:p>
          <a:p>
            <a:pPr marL="171450" indent="-171450">
              <a:buFont typeface="Arial"/>
              <a:buChar char="•"/>
              <a:defRPr/>
            </a:pPr>
            <a:r>
              <a:rPr lang="en-US" sz="1200" dirty="0">
                <a:latin typeface="+mn-lt"/>
                <a:ea typeface="ＭＳ Ｐゴシック" charset="0"/>
                <a:cs typeface="Adobe Clean Light"/>
              </a:rPr>
              <a:t>Renewals due</a:t>
            </a:r>
          </a:p>
          <a:p>
            <a:pPr marL="171450" indent="-171450">
              <a:buFont typeface="Arial"/>
              <a:buChar char="•"/>
              <a:defRPr/>
            </a:pPr>
            <a:r>
              <a:rPr lang="en-US" sz="1200" dirty="0">
                <a:latin typeface="+mn-lt"/>
                <a:ea typeface="ＭＳ Ｐゴシック" charset="0"/>
                <a:cs typeface="Adobe Clean Light"/>
              </a:rPr>
              <a:t>Get details on exactly what to order</a:t>
            </a:r>
          </a:p>
          <a:p>
            <a:pPr marL="171450" indent="-171450">
              <a:buFont typeface="Arial"/>
              <a:buChar char="•"/>
              <a:defRPr/>
            </a:pPr>
            <a:r>
              <a:rPr lang="en-US" sz="1200" dirty="0">
                <a:latin typeface="+mn-lt"/>
                <a:ea typeface="ＭＳ Ｐゴシック" charset="0"/>
                <a:cs typeface="Adobe Clean Light"/>
              </a:rPr>
              <a:t>Place order with Adobe within 30 days</a:t>
            </a:r>
          </a:p>
        </p:txBody>
      </p:sp>
      <p:sp>
        <p:nvSpPr>
          <p:cNvPr id="26646" name="Rectangle 33"/>
          <p:cNvSpPr>
            <a:spLocks noChangeArrowheads="1"/>
          </p:cNvSpPr>
          <p:nvPr/>
        </p:nvSpPr>
        <p:spPr bwMode="auto">
          <a:xfrm>
            <a:off x="3362325" y="4238625"/>
            <a:ext cx="49450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dirty="0">
                <a:latin typeface="Adobe Clean" pitchFamily="34" charset="0"/>
              </a:rPr>
              <a:t>CUSTOMER VIEW</a:t>
            </a:r>
          </a:p>
          <a:p>
            <a:pPr>
              <a:buFont typeface="Arial" pitchFamily="34" charset="0"/>
              <a:buChar char="•"/>
            </a:pPr>
            <a:r>
              <a:rPr lang="en-US" sz="1200" dirty="0">
                <a:latin typeface="Adobe Clean" pitchFamily="34" charset="0"/>
              </a:rPr>
              <a:t>summary level information on what they</a:t>
            </a:r>
            <a:r>
              <a:rPr lang="en-US" altLang="en-US" sz="1200" dirty="0">
                <a:latin typeface="Adobe Clean" pitchFamily="34" charset="0"/>
              </a:rPr>
              <a:t>’</a:t>
            </a:r>
            <a:r>
              <a:rPr lang="en-US" sz="1200" dirty="0">
                <a:latin typeface="Adobe Clean" pitchFamily="34" charset="0"/>
              </a:rPr>
              <a:t>ve purchased vs. added</a:t>
            </a:r>
          </a:p>
          <a:p>
            <a:pPr>
              <a:buFont typeface="Arial" pitchFamily="34" charset="0"/>
              <a:buChar char="•"/>
            </a:pPr>
            <a:r>
              <a:rPr lang="en-US" sz="1200" dirty="0">
                <a:latin typeface="Adobe Clean" pitchFamily="34" charset="0"/>
              </a:rPr>
              <a:t>instantly access a license as soon as they enroll in the program and begin using the software immediately.</a:t>
            </a:r>
          </a:p>
          <a:p>
            <a:pPr>
              <a:buFont typeface="Arial" pitchFamily="34" charset="0"/>
              <a:buChar char="•"/>
            </a:pPr>
            <a:r>
              <a:rPr lang="en-US" sz="1200" dirty="0">
                <a:latin typeface="Adobe Clean" pitchFamily="34" charset="0"/>
              </a:rPr>
              <a:t>Add additional seats</a:t>
            </a:r>
          </a:p>
          <a:p>
            <a:pPr>
              <a:buFont typeface="Arial" pitchFamily="34" charset="0"/>
              <a:buChar char="•"/>
            </a:pPr>
            <a:r>
              <a:rPr lang="en-US" sz="1200" dirty="0">
                <a:latin typeface="Adobe Clean" pitchFamily="34" charset="0"/>
              </a:rPr>
              <a:t>Automatic compliance</a:t>
            </a:r>
          </a:p>
          <a:p>
            <a:pPr>
              <a:buFont typeface="Arial" pitchFamily="34" charset="0"/>
              <a:buChar char="•"/>
            </a:pPr>
            <a:r>
              <a:rPr lang="en-US" sz="1200" dirty="0">
                <a:latin typeface="Adobe Clean" pitchFamily="34" charset="0"/>
              </a:rPr>
              <a:t>Assign &amp; reassign seats</a:t>
            </a:r>
          </a:p>
          <a:p>
            <a:pPr>
              <a:buFont typeface="Arial" pitchFamily="34" charset="0"/>
              <a:buChar char="•"/>
            </a:pPr>
            <a:r>
              <a:rPr lang="en-US" sz="1200" dirty="0">
                <a:latin typeface="Adobe Clean" pitchFamily="34" charset="0"/>
              </a:rPr>
              <a:t>View number of licenses purchased vs. added</a:t>
            </a:r>
          </a:p>
        </p:txBody>
      </p:sp>
      <p:sp>
        <p:nvSpPr>
          <p:cNvPr id="26647" name="Rectangle 34"/>
          <p:cNvSpPr>
            <a:spLocks noChangeArrowheads="1"/>
          </p:cNvSpPr>
          <p:nvPr/>
        </p:nvSpPr>
        <p:spPr bwMode="auto">
          <a:xfrm>
            <a:off x="2430463" y="4638675"/>
            <a:ext cx="708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Adobe Clean" pitchFamily="34" charset="0"/>
              </a:rPr>
              <a:t>VIP #</a:t>
            </a:r>
            <a:endParaRPr lang="en-US"/>
          </a:p>
        </p:txBody>
      </p:sp>
      <p:pic>
        <p:nvPicPr>
          <p:cNvPr id="26648" name="Picture 3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2525" y="4606925"/>
            <a:ext cx="679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9" name="Picture 36" descr="serv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0163" y="3170238"/>
            <a:ext cx="59848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0" name="Rectangle 37"/>
          <p:cNvSpPr>
            <a:spLocks noChangeArrowheads="1"/>
          </p:cNvSpPr>
          <p:nvPr/>
        </p:nvSpPr>
        <p:spPr bwMode="auto">
          <a:xfrm>
            <a:off x="2420938" y="1668463"/>
            <a:ext cx="708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Adobe Clean" pitchFamily="34" charset="0"/>
              </a:rPr>
              <a:t>VIP #</a:t>
            </a:r>
            <a:endParaRPr lang="en-US"/>
          </a:p>
        </p:txBody>
      </p:sp>
      <p:pic>
        <p:nvPicPr>
          <p:cNvPr id="26651" name="Picture 3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0463" y="1662113"/>
            <a:ext cx="677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2" name="Picture 6" descr="Untitl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6788" y="2906713"/>
            <a:ext cx="12255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81632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Adding seats and placing orders</a:t>
            </a:r>
            <a:endParaRPr lang="en-US" dirty="0">
              <a:ea typeface="+mj-ea"/>
            </a:endParaRPr>
          </a:p>
        </p:txBody>
      </p:sp>
      <p:sp>
        <p:nvSpPr>
          <p:cNvPr id="2765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2950" indent="-285750" eaLnBrk="0" hangingPunct="0">
              <a:defRPr>
                <a:solidFill>
                  <a:schemeClr val="tx1"/>
                </a:solidFill>
                <a:latin typeface="Arial" pitchFamily="34" charset="0"/>
                <a:ea typeface="ＭＳ Ｐゴシック" pitchFamily="1" charset="-128"/>
              </a:defRPr>
            </a:lvl2pPr>
            <a:lvl3pPr marL="1143000" indent="-228600" eaLnBrk="0" hangingPunct="0">
              <a:defRPr>
                <a:solidFill>
                  <a:schemeClr val="tx1"/>
                </a:solidFill>
                <a:latin typeface="Arial" pitchFamily="34" charset="0"/>
                <a:ea typeface="ＭＳ Ｐゴシック" pitchFamily="1" charset="-128"/>
              </a:defRPr>
            </a:lvl3pPr>
            <a:lvl4pPr marL="1600200" indent="-228600" eaLnBrk="0" hangingPunct="0">
              <a:defRPr>
                <a:solidFill>
                  <a:schemeClr val="tx1"/>
                </a:solidFill>
                <a:latin typeface="Arial" pitchFamily="34" charset="0"/>
                <a:ea typeface="ＭＳ Ｐゴシック" pitchFamily="1" charset="-128"/>
              </a:defRPr>
            </a:lvl4pPr>
            <a:lvl5pPr marL="2057400" indent="-228600" eaLnBrk="0" hangingPunct="0">
              <a:defRPr>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9035DDD2-EAE2-4622-BE51-1531330BF085}" type="slidenum">
              <a:rPr lang="en-US">
                <a:solidFill>
                  <a:srgbClr val="FFFFFF"/>
                </a:solidFill>
                <a:latin typeface="Adobe Clean" pitchFamily="34" charset="0"/>
              </a:rPr>
              <a:pPr eaLnBrk="1" hangingPunct="1"/>
              <a:t>56</a:t>
            </a:fld>
            <a:endParaRPr lang="en-US">
              <a:solidFill>
                <a:srgbClr val="FFFFFF"/>
              </a:solidFill>
              <a:latin typeface="Adobe Clean" pitchFamily="34" charset="0"/>
            </a:endParaRPr>
          </a:p>
        </p:txBody>
      </p:sp>
      <p:sp>
        <p:nvSpPr>
          <p:cNvPr id="83" name="Rectangle 82"/>
          <p:cNvSpPr/>
          <p:nvPr/>
        </p:nvSpPr>
        <p:spPr>
          <a:xfrm>
            <a:off x="973812" y="2908266"/>
            <a:ext cx="7207835" cy="14439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cxnSp>
        <p:nvCxnSpPr>
          <p:cNvPr id="84" name="Straight Arrow Connector 83"/>
          <p:cNvCxnSpPr/>
          <p:nvPr/>
        </p:nvCxnSpPr>
        <p:spPr>
          <a:xfrm flipH="1" flipV="1">
            <a:off x="2538413" y="1948354"/>
            <a:ext cx="6350" cy="1325562"/>
          </a:xfrm>
          <a:prstGeom prst="straightConnector1">
            <a:avLst/>
          </a:prstGeom>
          <a:ln w="57150" cmpd="sng">
            <a:solidFill>
              <a:srgbClr val="304297"/>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85" name="Group 84"/>
          <p:cNvGrpSpPr/>
          <p:nvPr/>
        </p:nvGrpSpPr>
        <p:grpSpPr>
          <a:xfrm>
            <a:off x="2677308" y="4555580"/>
            <a:ext cx="1531570" cy="1382656"/>
            <a:chOff x="6464" y="-172432"/>
            <a:chExt cx="1932112" cy="1604736"/>
          </a:xfrm>
          <a:solidFill>
            <a:schemeClr val="bg1">
              <a:lumMod val="85000"/>
            </a:schemeClr>
          </a:solidFill>
          <a:scene3d>
            <a:camera prst="orthographicFront"/>
            <a:lightRig rig="threePt" dir="t">
              <a:rot lat="0" lon="0" rev="7500000"/>
            </a:lightRig>
          </a:scene3d>
        </p:grpSpPr>
        <p:sp>
          <p:nvSpPr>
            <p:cNvPr id="86" name="Rounded Rectangle 85"/>
            <p:cNvSpPr/>
            <p:nvPr/>
          </p:nvSpPr>
          <p:spPr>
            <a:xfrm>
              <a:off x="6464" y="-1"/>
              <a:ext cx="1932112" cy="1432305"/>
            </a:xfrm>
            <a:prstGeom prst="roundRect">
              <a:avLst>
                <a:gd name="adj" fmla="val 10000"/>
              </a:avLst>
            </a:prstGeom>
            <a:noFill/>
            <a:ln>
              <a:noFill/>
            </a:ln>
          </p:spPr>
          <p:style>
            <a:lnRef idx="2">
              <a:schemeClr val="accent2"/>
            </a:lnRef>
            <a:fillRef idx="1">
              <a:schemeClr val="lt1"/>
            </a:fillRef>
            <a:effectRef idx="0">
              <a:schemeClr val="accent2"/>
            </a:effectRef>
            <a:fontRef idx="minor">
              <a:schemeClr val="dk1"/>
            </a:fontRef>
          </p:style>
        </p:sp>
        <p:sp>
          <p:nvSpPr>
            <p:cNvPr id="87" name="Rounded Rectangle 4"/>
            <p:cNvSpPr/>
            <p:nvPr/>
          </p:nvSpPr>
          <p:spPr>
            <a:xfrm>
              <a:off x="114038" y="-172432"/>
              <a:ext cx="1593342" cy="142872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lIns="45720" rIns="45720" spcCol="1270" anchor="ctr"/>
            <a:lstStyle/>
            <a:p>
              <a:pPr defTabSz="533400">
                <a:lnSpc>
                  <a:spcPct val="90000"/>
                </a:lnSpc>
                <a:spcAft>
                  <a:spcPts val="0"/>
                </a:spcAft>
                <a:defRPr/>
              </a:pPr>
              <a:r>
                <a:rPr lang="en-US" sz="4000" b="1" dirty="0">
                  <a:solidFill>
                    <a:srgbClr val="6A88FF"/>
                  </a:solidFill>
                </a:rPr>
                <a:t>1</a:t>
              </a:r>
              <a:endParaRPr lang="en-US" sz="1100" b="1" dirty="0">
                <a:solidFill>
                  <a:srgbClr val="6A88FF"/>
                </a:solidFill>
              </a:endParaRPr>
            </a:p>
            <a:p>
              <a:pPr defTabSz="533400">
                <a:lnSpc>
                  <a:spcPct val="90000"/>
                </a:lnSpc>
                <a:spcAft>
                  <a:spcPct val="35000"/>
                </a:spcAft>
                <a:defRPr/>
              </a:pPr>
              <a:r>
                <a:rPr lang="en-US" sz="1400" b="1" dirty="0"/>
                <a:t>SEATS ADDED</a:t>
              </a:r>
            </a:p>
            <a:p>
              <a:pPr defTabSz="533400">
                <a:lnSpc>
                  <a:spcPct val="90000"/>
                </a:lnSpc>
                <a:spcAft>
                  <a:spcPct val="35000"/>
                </a:spcAft>
                <a:defRPr/>
              </a:pPr>
              <a:r>
                <a:rPr lang="en-US" sz="1100" dirty="0"/>
                <a:t>Customer adds seats and authorizes purchase.</a:t>
              </a:r>
              <a:endParaRPr lang="en-US" sz="1100" dirty="0">
                <a:cs typeface="Adobe Clean Light"/>
              </a:endParaRPr>
            </a:p>
            <a:p>
              <a:pPr defTabSz="533400">
                <a:lnSpc>
                  <a:spcPct val="90000"/>
                </a:lnSpc>
                <a:spcAft>
                  <a:spcPct val="35000"/>
                </a:spcAft>
                <a:defRPr/>
              </a:pPr>
              <a:endParaRPr lang="en-US" sz="1100" dirty="0"/>
            </a:p>
          </p:txBody>
        </p:sp>
      </p:grpSp>
      <p:sp>
        <p:nvSpPr>
          <p:cNvPr id="88" name="Freeform 87"/>
          <p:cNvSpPr/>
          <p:nvPr/>
        </p:nvSpPr>
        <p:spPr>
          <a:xfrm rot="10800000">
            <a:off x="2544763" y="1308100"/>
            <a:ext cx="2632075" cy="773113"/>
          </a:xfrm>
          <a:custGeom>
            <a:avLst/>
            <a:gdLst>
              <a:gd name="connsiteX0" fmla="*/ 0 w 2176980"/>
              <a:gd name="connsiteY0" fmla="*/ 36286 h 36286"/>
              <a:gd name="connsiteX1" fmla="*/ 2176980 w 2176980"/>
              <a:gd name="connsiteY1" fmla="*/ 0 h 36286"/>
              <a:gd name="connsiteX2" fmla="*/ 2176980 w 2176980"/>
              <a:gd name="connsiteY2" fmla="*/ 0 h 36286"/>
              <a:gd name="connsiteX3" fmla="*/ 2176980 w 2176980"/>
              <a:gd name="connsiteY3" fmla="*/ 0 h 36286"/>
              <a:gd name="connsiteX0" fmla="*/ 0 w 2177146"/>
              <a:gd name="connsiteY0" fmla="*/ 36286 h 367027"/>
              <a:gd name="connsiteX1" fmla="*/ 2176980 w 2177146"/>
              <a:gd name="connsiteY1" fmla="*/ 0 h 367027"/>
              <a:gd name="connsiteX2" fmla="*/ 2176980 w 2177146"/>
              <a:gd name="connsiteY2" fmla="*/ 0 h 367027"/>
              <a:gd name="connsiteX3" fmla="*/ 2176980 w 2177146"/>
              <a:gd name="connsiteY3" fmla="*/ 0 h 367027"/>
              <a:gd name="connsiteX0" fmla="*/ 0 w 2177092"/>
              <a:gd name="connsiteY0" fmla="*/ 36286 h 630876"/>
              <a:gd name="connsiteX1" fmla="*/ 2176980 w 2177092"/>
              <a:gd name="connsiteY1" fmla="*/ 0 h 630876"/>
              <a:gd name="connsiteX2" fmla="*/ 2176980 w 2177092"/>
              <a:gd name="connsiteY2" fmla="*/ 0 h 630876"/>
              <a:gd name="connsiteX3" fmla="*/ 2176980 w 2177092"/>
              <a:gd name="connsiteY3" fmla="*/ 0 h 630876"/>
            </a:gdLst>
            <a:ahLst/>
            <a:cxnLst>
              <a:cxn ang="0">
                <a:pos x="connsiteX0" y="connsiteY0"/>
              </a:cxn>
              <a:cxn ang="0">
                <a:pos x="connsiteX1" y="connsiteY1"/>
              </a:cxn>
              <a:cxn ang="0">
                <a:pos x="connsiteX2" y="connsiteY2"/>
              </a:cxn>
              <a:cxn ang="0">
                <a:pos x="connsiteX3" y="connsiteY3"/>
              </a:cxn>
            </a:cxnLst>
            <a:rect l="l" t="t" r="r" b="b"/>
            <a:pathLst>
              <a:path w="2177092" h="630876">
                <a:moveTo>
                  <a:pt x="0" y="36286"/>
                </a:moveTo>
                <a:cubicBezTo>
                  <a:pt x="18142" y="858763"/>
                  <a:pt x="2195122" y="810381"/>
                  <a:pt x="2176980" y="0"/>
                </a:cubicBezTo>
                <a:lnTo>
                  <a:pt x="2176980" y="0"/>
                </a:lnTo>
                <a:lnTo>
                  <a:pt x="2176980" y="0"/>
                </a:lnTo>
              </a:path>
            </a:pathLst>
          </a:custGeom>
          <a:ln w="47625">
            <a:solidFill>
              <a:srgbClr val="304297"/>
            </a:solidFill>
            <a:tailEnd type="non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27658" name="Picture 8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294587">
            <a:off x="2384425" y="3379788"/>
            <a:ext cx="338138" cy="214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7659" name="Group 89"/>
          <p:cNvGrpSpPr>
            <a:grpSpLocks/>
          </p:cNvGrpSpPr>
          <p:nvPr/>
        </p:nvGrpSpPr>
        <p:grpSpPr bwMode="auto">
          <a:xfrm>
            <a:off x="4929188" y="1808163"/>
            <a:ext cx="460375" cy="1962150"/>
            <a:chOff x="5281160" y="2988411"/>
            <a:chExt cx="459601" cy="1961741"/>
          </a:xfrm>
        </p:grpSpPr>
        <p:cxnSp>
          <p:nvCxnSpPr>
            <p:cNvPr id="91" name="Straight Arrow Connector 90"/>
            <p:cNvCxnSpPr/>
            <p:nvPr/>
          </p:nvCxnSpPr>
          <p:spPr>
            <a:xfrm flipH="1">
              <a:off x="5528394" y="3397901"/>
              <a:ext cx="0" cy="1552251"/>
            </a:xfrm>
            <a:prstGeom prst="straightConnector1">
              <a:avLst/>
            </a:prstGeom>
            <a:ln w="57150" cmpd="sng">
              <a:solidFill>
                <a:srgbClr val="304297"/>
              </a:solidFill>
              <a:tailEnd type="arrow"/>
            </a:ln>
            <a:effectLst/>
          </p:spPr>
          <p:style>
            <a:lnRef idx="2">
              <a:schemeClr val="accent1"/>
            </a:lnRef>
            <a:fillRef idx="0">
              <a:schemeClr val="accent1"/>
            </a:fillRef>
            <a:effectRef idx="1">
              <a:schemeClr val="accent1"/>
            </a:effectRef>
            <a:fontRef idx="minor">
              <a:schemeClr val="tx1"/>
            </a:fontRef>
          </p:style>
        </p:cxnSp>
        <p:pic>
          <p:nvPicPr>
            <p:cNvPr id="27691" name="Picture 9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1160" y="2988411"/>
              <a:ext cx="459601" cy="459601"/>
            </a:xfrm>
            <a:prstGeom prst="rect">
              <a:avLst/>
            </a:prstGeom>
            <a:solidFill>
              <a:schemeClr val="bg1"/>
            </a:solidFill>
            <a:ln w="9525">
              <a:noFill/>
              <a:miter lim="800000"/>
              <a:headEnd/>
              <a:tailEnd/>
            </a:ln>
            <a:extLst/>
          </p:spPr>
        </p:pic>
      </p:grpSp>
      <p:sp>
        <p:nvSpPr>
          <p:cNvPr id="93" name="Rectangle 92"/>
          <p:cNvSpPr/>
          <p:nvPr/>
        </p:nvSpPr>
        <p:spPr>
          <a:xfrm>
            <a:off x="960716" y="1472954"/>
            <a:ext cx="1293194" cy="1443962"/>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94" name="Rectangle 93"/>
          <p:cNvSpPr/>
          <p:nvPr/>
        </p:nvSpPr>
        <p:spPr>
          <a:xfrm>
            <a:off x="960716" y="4364465"/>
            <a:ext cx="1293194" cy="14439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95" name="Rectangle 94"/>
          <p:cNvSpPr/>
          <p:nvPr/>
        </p:nvSpPr>
        <p:spPr>
          <a:xfrm>
            <a:off x="960716" y="2902360"/>
            <a:ext cx="1293194" cy="144396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pic>
        <p:nvPicPr>
          <p:cNvPr id="27669" name="Picture 9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8575" y="4743450"/>
            <a:ext cx="754063"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96"/>
          <p:cNvPicPr>
            <a:picLocks noChangeAspect="1"/>
          </p:cNvPicPr>
          <p:nvPr/>
        </p:nvPicPr>
        <p:blipFill>
          <a:blip r:embed="rId5">
            <a:extLst>
              <a:ext uri="{28A0092B-C50C-407E-A947-70E740481C1C}">
                <a14:useLocalDpi xmlns:a14="http://schemas.microsoft.com/office/drawing/2010/main" val="0"/>
              </a:ext>
            </a:extLst>
          </a:blip>
          <a:srcRect l="29980" t="-5431" r="28612"/>
          <a:stretch>
            <a:fillRect/>
          </a:stretch>
        </p:blipFill>
        <p:spPr bwMode="auto">
          <a:xfrm>
            <a:off x="1516063" y="1795463"/>
            <a:ext cx="31273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1" name="Rectangle 97"/>
          <p:cNvSpPr>
            <a:spLocks noChangeArrowheads="1"/>
          </p:cNvSpPr>
          <p:nvPr/>
        </p:nvSpPr>
        <p:spPr bwMode="auto">
          <a:xfrm>
            <a:off x="1371600" y="2528888"/>
            <a:ext cx="5889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Adobe Clean" pitchFamily="34" charset="0"/>
              </a:rPr>
              <a:t>Reseller</a:t>
            </a:r>
            <a:endParaRPr lang="en-US" sz="1100"/>
          </a:p>
        </p:txBody>
      </p:sp>
      <p:sp>
        <p:nvSpPr>
          <p:cNvPr id="27672" name="Rectangle 98"/>
          <p:cNvSpPr>
            <a:spLocks noChangeArrowheads="1"/>
          </p:cNvSpPr>
          <p:nvPr/>
        </p:nvSpPr>
        <p:spPr bwMode="auto">
          <a:xfrm>
            <a:off x="1300163" y="5394325"/>
            <a:ext cx="68103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Adobe Clean" pitchFamily="34" charset="0"/>
              </a:rPr>
              <a:t>Customer</a:t>
            </a:r>
            <a:endParaRPr lang="en-US" sz="1100"/>
          </a:p>
        </p:txBody>
      </p:sp>
      <p:sp>
        <p:nvSpPr>
          <p:cNvPr id="27673" name="Rectangle 99"/>
          <p:cNvSpPr>
            <a:spLocks noChangeArrowheads="1"/>
          </p:cNvSpPr>
          <p:nvPr/>
        </p:nvSpPr>
        <p:spPr bwMode="auto">
          <a:xfrm>
            <a:off x="1219200" y="3848100"/>
            <a:ext cx="9159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Adobe Clean" pitchFamily="34" charset="0"/>
              </a:rPr>
              <a:t>VIP SYSTEM</a:t>
            </a:r>
            <a:endParaRPr lang="en-US" sz="1100"/>
          </a:p>
        </p:txBody>
      </p:sp>
      <p:pic>
        <p:nvPicPr>
          <p:cNvPr id="27674" name="Picture 100" descr="serve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50963" y="3300413"/>
            <a:ext cx="6000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 name="Group 101"/>
          <p:cNvGrpSpPr/>
          <p:nvPr/>
        </p:nvGrpSpPr>
        <p:grpSpPr>
          <a:xfrm>
            <a:off x="2691886" y="2713057"/>
            <a:ext cx="1531570" cy="1701703"/>
            <a:chOff x="6464" y="-316928"/>
            <a:chExt cx="1932112" cy="1975029"/>
          </a:xfrm>
          <a:solidFill>
            <a:schemeClr val="bg1">
              <a:lumMod val="85000"/>
            </a:schemeClr>
          </a:solidFill>
          <a:scene3d>
            <a:camera prst="orthographicFront"/>
            <a:lightRig rig="threePt" dir="t">
              <a:rot lat="0" lon="0" rev="7500000"/>
            </a:lightRig>
          </a:scene3d>
        </p:grpSpPr>
        <p:sp>
          <p:nvSpPr>
            <p:cNvPr id="103" name="Rounded Rectangle 102"/>
            <p:cNvSpPr/>
            <p:nvPr/>
          </p:nvSpPr>
          <p:spPr>
            <a:xfrm>
              <a:off x="6464" y="-1"/>
              <a:ext cx="1932112" cy="1432305"/>
            </a:xfrm>
            <a:prstGeom prst="roundRect">
              <a:avLst>
                <a:gd name="adj" fmla="val 10000"/>
              </a:avLst>
            </a:prstGeom>
            <a:noFill/>
            <a:ln>
              <a:noFill/>
            </a:ln>
          </p:spPr>
          <p:style>
            <a:lnRef idx="2">
              <a:schemeClr val="accent2"/>
            </a:lnRef>
            <a:fillRef idx="1">
              <a:schemeClr val="lt1"/>
            </a:fillRef>
            <a:effectRef idx="0">
              <a:schemeClr val="accent2"/>
            </a:effectRef>
            <a:fontRef idx="minor">
              <a:schemeClr val="dk1"/>
            </a:fontRef>
          </p:style>
        </p:sp>
        <p:sp>
          <p:nvSpPr>
            <p:cNvPr id="104" name="Rounded Rectangle 4"/>
            <p:cNvSpPr/>
            <p:nvPr/>
          </p:nvSpPr>
          <p:spPr>
            <a:xfrm>
              <a:off x="96993" y="-316928"/>
              <a:ext cx="1593342" cy="19750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lIns="45720" rIns="45720" spcCol="1270" anchor="ctr"/>
            <a:lstStyle/>
            <a:p>
              <a:pPr defTabSz="533400">
                <a:lnSpc>
                  <a:spcPct val="90000"/>
                </a:lnSpc>
                <a:spcAft>
                  <a:spcPts val="0"/>
                </a:spcAft>
                <a:defRPr/>
              </a:pPr>
              <a:r>
                <a:rPr lang="en-US" sz="4000" b="1" dirty="0">
                  <a:solidFill>
                    <a:srgbClr val="6A88FF"/>
                  </a:solidFill>
                </a:rPr>
                <a:t>2</a:t>
              </a:r>
              <a:endParaRPr lang="en-US" sz="1100" b="1" dirty="0">
                <a:solidFill>
                  <a:srgbClr val="6A88FF"/>
                </a:solidFill>
              </a:endParaRPr>
            </a:p>
            <a:p>
              <a:pPr defTabSz="533400">
                <a:lnSpc>
                  <a:spcPct val="90000"/>
                </a:lnSpc>
                <a:spcAft>
                  <a:spcPct val="35000"/>
                </a:spcAft>
                <a:defRPr/>
              </a:pPr>
              <a:r>
                <a:rPr lang="en-US" sz="1400" b="1" dirty="0"/>
                <a:t>SYSTEM CALCULATES </a:t>
              </a:r>
              <a:r>
                <a:rPr lang="en-US" sz="1100" dirty="0"/>
                <a:t>duration based on anniversary date informs reseller</a:t>
              </a:r>
            </a:p>
          </p:txBody>
        </p:sp>
      </p:grpSp>
      <p:grpSp>
        <p:nvGrpSpPr>
          <p:cNvPr id="105" name="Group 104"/>
          <p:cNvGrpSpPr/>
          <p:nvPr/>
        </p:nvGrpSpPr>
        <p:grpSpPr>
          <a:xfrm>
            <a:off x="3211671" y="1482040"/>
            <a:ext cx="1873562" cy="1279671"/>
            <a:chOff x="6464" y="-52911"/>
            <a:chExt cx="2363543" cy="1485215"/>
          </a:xfrm>
          <a:solidFill>
            <a:schemeClr val="bg1">
              <a:lumMod val="85000"/>
            </a:schemeClr>
          </a:solidFill>
          <a:scene3d>
            <a:camera prst="orthographicFront"/>
            <a:lightRig rig="threePt" dir="t">
              <a:rot lat="0" lon="0" rev="7500000"/>
            </a:lightRig>
          </a:scene3d>
        </p:grpSpPr>
        <p:sp>
          <p:nvSpPr>
            <p:cNvPr id="106" name="Rounded Rectangle 105"/>
            <p:cNvSpPr/>
            <p:nvPr/>
          </p:nvSpPr>
          <p:spPr>
            <a:xfrm>
              <a:off x="6464" y="-1"/>
              <a:ext cx="1932112" cy="1432305"/>
            </a:xfrm>
            <a:prstGeom prst="roundRect">
              <a:avLst>
                <a:gd name="adj" fmla="val 10000"/>
              </a:avLst>
            </a:prstGeom>
            <a:noFill/>
            <a:ln>
              <a:noFill/>
            </a:ln>
          </p:spPr>
          <p:style>
            <a:lnRef idx="2">
              <a:schemeClr val="accent2"/>
            </a:lnRef>
            <a:fillRef idx="1">
              <a:schemeClr val="lt1"/>
            </a:fillRef>
            <a:effectRef idx="0">
              <a:schemeClr val="accent2"/>
            </a:effectRef>
            <a:fontRef idx="minor">
              <a:schemeClr val="dk1"/>
            </a:fontRef>
          </p:style>
        </p:sp>
        <p:sp>
          <p:nvSpPr>
            <p:cNvPr id="107" name="Rounded Rectangle 4"/>
            <p:cNvSpPr/>
            <p:nvPr/>
          </p:nvSpPr>
          <p:spPr>
            <a:xfrm>
              <a:off x="591068" y="-52911"/>
              <a:ext cx="1778939" cy="128240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lIns="45720" rIns="45720" spcCol="1270" anchor="ctr"/>
            <a:lstStyle/>
            <a:p>
              <a:pPr defTabSz="533400">
                <a:lnSpc>
                  <a:spcPct val="90000"/>
                </a:lnSpc>
                <a:spcAft>
                  <a:spcPts val="0"/>
                </a:spcAft>
                <a:defRPr/>
              </a:pPr>
              <a:r>
                <a:rPr lang="en-US" sz="4000" b="1" dirty="0">
                  <a:solidFill>
                    <a:srgbClr val="6A88FF"/>
                  </a:solidFill>
                </a:rPr>
                <a:t>3</a:t>
              </a:r>
              <a:endParaRPr lang="en-US" sz="1100" b="1" dirty="0">
                <a:solidFill>
                  <a:srgbClr val="6A88FF"/>
                </a:solidFill>
              </a:endParaRPr>
            </a:p>
            <a:p>
              <a:pPr defTabSz="533400">
                <a:lnSpc>
                  <a:spcPct val="90000"/>
                </a:lnSpc>
                <a:spcAft>
                  <a:spcPct val="35000"/>
                </a:spcAft>
                <a:defRPr/>
              </a:pPr>
              <a:r>
                <a:rPr lang="en-US" sz="1400" b="1" dirty="0"/>
                <a:t>RESELLER PLACES ORDER </a:t>
              </a:r>
            </a:p>
            <a:p>
              <a:pPr defTabSz="533400">
                <a:lnSpc>
                  <a:spcPct val="90000"/>
                </a:lnSpc>
                <a:spcAft>
                  <a:spcPct val="35000"/>
                </a:spcAft>
                <a:defRPr/>
              </a:pPr>
              <a:r>
                <a:rPr lang="en-US" sz="1100" dirty="0"/>
                <a:t>With Adobe or distributor</a:t>
              </a:r>
            </a:p>
          </p:txBody>
        </p:sp>
      </p:grpSp>
      <p:grpSp>
        <p:nvGrpSpPr>
          <p:cNvPr id="108" name="Group 107"/>
          <p:cNvGrpSpPr/>
          <p:nvPr/>
        </p:nvGrpSpPr>
        <p:grpSpPr>
          <a:xfrm>
            <a:off x="6529507" y="4489697"/>
            <a:ext cx="1531570" cy="1858413"/>
            <a:chOff x="6464" y="-724607"/>
            <a:chExt cx="1932112" cy="2156911"/>
          </a:xfrm>
          <a:solidFill>
            <a:schemeClr val="bg1">
              <a:lumMod val="85000"/>
            </a:schemeClr>
          </a:solidFill>
          <a:scene3d>
            <a:camera prst="orthographicFront"/>
            <a:lightRig rig="threePt" dir="t">
              <a:rot lat="0" lon="0" rev="7500000"/>
            </a:lightRig>
          </a:scene3d>
        </p:grpSpPr>
        <p:sp>
          <p:nvSpPr>
            <p:cNvPr id="109" name="Rounded Rectangle 108"/>
            <p:cNvSpPr/>
            <p:nvPr/>
          </p:nvSpPr>
          <p:spPr>
            <a:xfrm>
              <a:off x="6464" y="-1"/>
              <a:ext cx="1932112" cy="1432305"/>
            </a:xfrm>
            <a:prstGeom prst="roundRect">
              <a:avLst>
                <a:gd name="adj" fmla="val 10000"/>
              </a:avLst>
            </a:prstGeom>
            <a:noFill/>
            <a:ln>
              <a:noFill/>
            </a:ln>
          </p:spPr>
          <p:style>
            <a:lnRef idx="2">
              <a:schemeClr val="accent2"/>
            </a:lnRef>
            <a:fillRef idx="1">
              <a:schemeClr val="lt1"/>
            </a:fillRef>
            <a:effectRef idx="0">
              <a:schemeClr val="accent2"/>
            </a:effectRef>
            <a:fontRef idx="minor">
              <a:schemeClr val="dk1"/>
            </a:fontRef>
          </p:style>
        </p:sp>
        <p:sp>
          <p:nvSpPr>
            <p:cNvPr id="110" name="Rounded Rectangle 4"/>
            <p:cNvSpPr/>
            <p:nvPr/>
          </p:nvSpPr>
          <p:spPr>
            <a:xfrm>
              <a:off x="233349" y="-724607"/>
              <a:ext cx="1593342" cy="128240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lIns="45720" rIns="45720" spcCol="1270" anchor="ctr"/>
            <a:lstStyle/>
            <a:p>
              <a:pPr defTabSz="533400">
                <a:lnSpc>
                  <a:spcPct val="90000"/>
                </a:lnSpc>
                <a:spcAft>
                  <a:spcPts val="0"/>
                </a:spcAft>
                <a:defRPr/>
              </a:pPr>
              <a:r>
                <a:rPr lang="en-US" sz="4000" b="1" dirty="0">
                  <a:solidFill>
                    <a:srgbClr val="6A88FF"/>
                  </a:solidFill>
                </a:rPr>
                <a:t>4</a:t>
              </a:r>
              <a:endParaRPr lang="en-US" sz="1100" b="1" dirty="0">
                <a:solidFill>
                  <a:srgbClr val="6A88FF"/>
                </a:solidFill>
              </a:endParaRPr>
            </a:p>
            <a:p>
              <a:pPr defTabSz="533400">
                <a:lnSpc>
                  <a:spcPct val="90000"/>
                </a:lnSpc>
                <a:spcAft>
                  <a:spcPct val="35000"/>
                </a:spcAft>
                <a:defRPr/>
              </a:pPr>
              <a:r>
                <a:rPr lang="en-US" sz="1400" b="1" dirty="0"/>
                <a:t>PAY BILL</a:t>
              </a:r>
            </a:p>
            <a:p>
              <a:pPr defTabSz="533400">
                <a:lnSpc>
                  <a:spcPct val="90000"/>
                </a:lnSpc>
                <a:spcAft>
                  <a:spcPct val="35000"/>
                </a:spcAft>
                <a:defRPr/>
              </a:pPr>
              <a:r>
                <a:rPr lang="en-US" sz="1100" dirty="0"/>
                <a:t>Customer pays reseller </a:t>
              </a:r>
            </a:p>
          </p:txBody>
        </p:sp>
      </p:grpSp>
      <p:cxnSp>
        <p:nvCxnSpPr>
          <p:cNvPr id="111" name="Straight Arrow Connector 110"/>
          <p:cNvCxnSpPr/>
          <p:nvPr/>
        </p:nvCxnSpPr>
        <p:spPr>
          <a:xfrm>
            <a:off x="5178425" y="3676650"/>
            <a:ext cx="0" cy="1247775"/>
          </a:xfrm>
          <a:prstGeom prst="straightConnector1">
            <a:avLst/>
          </a:prstGeom>
          <a:ln w="57150" cmpd="sng">
            <a:solidFill>
              <a:srgbClr val="304297"/>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5359400" y="3333750"/>
            <a:ext cx="1227138" cy="1030288"/>
          </a:xfrm>
          <a:prstGeom prst="rect">
            <a:avLst/>
          </a:prstGeom>
        </p:spPr>
        <p:txBody>
          <a:bodyPr>
            <a:spAutoFit/>
          </a:bodyPr>
          <a:lstStyle/>
          <a:p>
            <a:pPr>
              <a:defRPr/>
            </a:pPr>
            <a:r>
              <a:rPr lang="en-US" sz="1400" b="1" dirty="0">
                <a:latin typeface="+mn-lt"/>
                <a:ea typeface="ＭＳ Ｐゴシック" charset="0"/>
              </a:rPr>
              <a:t>SEATS PURCHASED</a:t>
            </a:r>
          </a:p>
          <a:p>
            <a:pPr>
              <a:defRPr/>
            </a:pPr>
            <a:r>
              <a:rPr lang="en-US" sz="1100" dirty="0">
                <a:latin typeface="+mn-lt"/>
                <a:ea typeface="ＭＳ Ｐゴシック" charset="0"/>
              </a:rPr>
              <a:t>System displays seats that have been purchased</a:t>
            </a:r>
          </a:p>
        </p:txBody>
      </p:sp>
      <p:cxnSp>
        <p:nvCxnSpPr>
          <p:cNvPr id="113" name="Straight Arrow Connector 112"/>
          <p:cNvCxnSpPr/>
          <p:nvPr/>
        </p:nvCxnSpPr>
        <p:spPr>
          <a:xfrm flipV="1">
            <a:off x="2544763" y="3770313"/>
            <a:ext cx="0" cy="1265237"/>
          </a:xfrm>
          <a:prstGeom prst="straightConnector1">
            <a:avLst/>
          </a:prstGeom>
          <a:ln w="57150" cmpd="sng">
            <a:solidFill>
              <a:srgbClr val="304297"/>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7681" name="Group 113"/>
          <p:cNvGrpSpPr>
            <a:grpSpLocks/>
          </p:cNvGrpSpPr>
          <p:nvPr/>
        </p:nvGrpSpPr>
        <p:grpSpPr bwMode="auto">
          <a:xfrm>
            <a:off x="4103688" y="5021265"/>
            <a:ext cx="2101850" cy="977898"/>
            <a:chOff x="9141321" y="2163595"/>
            <a:chExt cx="2353391" cy="1136163"/>
          </a:xfrm>
        </p:grpSpPr>
        <p:grpSp>
          <p:nvGrpSpPr>
            <p:cNvPr id="27684" name="Group 114"/>
            <p:cNvGrpSpPr>
              <a:grpSpLocks/>
            </p:cNvGrpSpPr>
            <p:nvPr/>
          </p:nvGrpSpPr>
          <p:grpSpPr bwMode="auto">
            <a:xfrm>
              <a:off x="9141321" y="2163595"/>
              <a:ext cx="2353391" cy="980379"/>
              <a:chOff x="3762504" y="4831765"/>
              <a:chExt cx="2570497" cy="1070821"/>
            </a:xfrm>
          </p:grpSpPr>
          <p:sp>
            <p:nvSpPr>
              <p:cNvPr id="117" name="Rectangle 116"/>
              <p:cNvSpPr/>
              <p:nvPr/>
            </p:nvSpPr>
            <p:spPr>
              <a:xfrm>
                <a:off x="4414836" y="4831765"/>
                <a:ext cx="1632770" cy="894472"/>
              </a:xfrm>
              <a:prstGeom prst="rect">
                <a:avLst/>
              </a:prstGeom>
              <a:noFill/>
            </p:spPr>
            <p:txBody>
              <a:bodyPr>
                <a:spAutoFit/>
              </a:bodyPr>
              <a:lstStyle/>
              <a:p>
                <a:pPr defTabSz="533400">
                  <a:lnSpc>
                    <a:spcPct val="90000"/>
                  </a:lnSpc>
                  <a:spcAft>
                    <a:spcPct val="35000"/>
                  </a:spcAft>
                  <a:defRPr/>
                </a:pPr>
                <a:r>
                  <a:rPr lang="en-US" sz="1100" dirty="0">
                    <a:solidFill>
                      <a:srgbClr val="FF0000"/>
                    </a:solidFill>
                    <a:latin typeface="+mn-lt"/>
                    <a:ea typeface="ＭＳ Ｐゴシック" charset="0"/>
                    <a:cs typeface="Adobe Clean Light"/>
                  </a:rPr>
                  <a:t>Without reseller order customer software stops working</a:t>
                </a:r>
              </a:p>
            </p:txBody>
          </p:sp>
          <p:pic>
            <p:nvPicPr>
              <p:cNvPr id="118" name="Picture 117" descr="stopwatch.png"/>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62504" y="5032017"/>
                <a:ext cx="438185" cy="497942"/>
              </a:xfrm>
              <a:prstGeom prst="rect">
                <a:avLst/>
              </a:prstGeom>
            </p:spPr>
          </p:pic>
          <p:pic>
            <p:nvPicPr>
              <p:cNvPr id="119" name="Picture 118" descr="broken.png"/>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832652" y="5121832"/>
                <a:ext cx="500349" cy="415290"/>
              </a:xfrm>
              <a:prstGeom prst="rect">
                <a:avLst/>
              </a:prstGeom>
            </p:spPr>
          </p:pic>
          <p:sp>
            <p:nvSpPr>
              <p:cNvPr id="120" name="Left Bracket 119"/>
              <p:cNvSpPr/>
              <p:nvPr/>
            </p:nvSpPr>
            <p:spPr>
              <a:xfrm rot="16200000">
                <a:off x="4865835" y="4682921"/>
                <a:ext cx="342478" cy="2098721"/>
              </a:xfrm>
              <a:prstGeom prst="leftBracket">
                <a:avLst/>
              </a:prstGeom>
              <a:ln>
                <a:solidFill>
                  <a:srgbClr val="FF0000"/>
                </a:solidFill>
                <a:prstDash val="dot"/>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sp>
          <p:nvSpPr>
            <p:cNvPr id="116" name="Rectangle 115"/>
            <p:cNvSpPr/>
            <p:nvPr/>
          </p:nvSpPr>
          <p:spPr>
            <a:xfrm>
              <a:off x="9814988" y="2960384"/>
              <a:ext cx="863858" cy="339374"/>
            </a:xfrm>
            <a:prstGeom prst="rect">
              <a:avLst/>
            </a:prstGeom>
            <a:solidFill>
              <a:schemeClr val="bg1"/>
            </a:solidFill>
          </p:spPr>
          <p:txBody>
            <a:bodyPr wrap="none">
              <a:spAutoFit/>
            </a:bodyPr>
            <a:lstStyle/>
            <a:p>
              <a:pPr>
                <a:defRPr/>
              </a:pPr>
              <a:r>
                <a:rPr lang="en-US" sz="1600" b="1" dirty="0">
                  <a:solidFill>
                    <a:srgbClr val="FF0000"/>
                  </a:solidFill>
                  <a:latin typeface="+mn-lt"/>
                  <a:ea typeface="ＭＳ Ｐゴシック" charset="0"/>
                </a:rPr>
                <a:t>30 days</a:t>
              </a:r>
              <a:endParaRPr lang="en-US" sz="1600" dirty="0">
                <a:solidFill>
                  <a:srgbClr val="FF0000"/>
                </a:solidFill>
                <a:latin typeface="+mn-lt"/>
                <a:ea typeface="ＭＳ Ｐゴシック" charset="0"/>
              </a:endParaRPr>
            </a:p>
          </p:txBody>
        </p:sp>
      </p:grpSp>
      <p:cxnSp>
        <p:nvCxnSpPr>
          <p:cNvPr id="121" name="Straight Arrow Connector 120"/>
          <p:cNvCxnSpPr/>
          <p:nvPr/>
        </p:nvCxnSpPr>
        <p:spPr>
          <a:xfrm flipV="1">
            <a:off x="7261225" y="2065338"/>
            <a:ext cx="0" cy="2859087"/>
          </a:xfrm>
          <a:prstGeom prst="straightConnector1">
            <a:avLst/>
          </a:prstGeom>
          <a:ln w="57150" cmpd="sng">
            <a:solidFill>
              <a:srgbClr val="304297"/>
            </a:solidFill>
            <a:tailEnd type="arrow"/>
          </a:ln>
          <a:effectLst/>
        </p:spPr>
        <p:style>
          <a:lnRef idx="2">
            <a:schemeClr val="accent1"/>
          </a:lnRef>
          <a:fillRef idx="0">
            <a:schemeClr val="accent1"/>
          </a:fillRef>
          <a:effectRef idx="1">
            <a:schemeClr val="accent1"/>
          </a:effectRef>
          <a:fontRef idx="minor">
            <a:schemeClr val="tx1"/>
          </a:fontRef>
        </p:style>
      </p:cxnSp>
      <p:pic>
        <p:nvPicPr>
          <p:cNvPr id="27683" name="Picture 6" descr="Untitled.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09650" y="3060700"/>
            <a:ext cx="12255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95783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6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68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1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2800" dirty="0" smtClean="0">
                <a:solidFill>
                  <a:schemeClr val="bg1"/>
                </a:solidFill>
                <a:ea typeface="+mj-ea"/>
              </a:rPr>
              <a:t>Additional Info for Resellers</a:t>
            </a:r>
            <a:endParaRPr lang="en-US" sz="2800" dirty="0">
              <a:solidFill>
                <a:schemeClr val="bg1"/>
              </a:solidFill>
              <a:ea typeface="+mj-ea"/>
            </a:endParaRPr>
          </a:p>
        </p:txBody>
      </p:sp>
      <p:sp>
        <p:nvSpPr>
          <p:cNvPr id="286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2950" indent="-285750" eaLnBrk="0" hangingPunct="0">
              <a:defRPr>
                <a:solidFill>
                  <a:schemeClr val="tx1"/>
                </a:solidFill>
                <a:latin typeface="Arial" pitchFamily="34" charset="0"/>
                <a:ea typeface="ＭＳ Ｐゴシック" pitchFamily="1" charset="-128"/>
              </a:defRPr>
            </a:lvl2pPr>
            <a:lvl3pPr marL="1143000" indent="-228600" eaLnBrk="0" hangingPunct="0">
              <a:defRPr>
                <a:solidFill>
                  <a:schemeClr val="tx1"/>
                </a:solidFill>
                <a:latin typeface="Arial" pitchFamily="34" charset="0"/>
                <a:ea typeface="ＭＳ Ｐゴシック" pitchFamily="1" charset="-128"/>
              </a:defRPr>
            </a:lvl3pPr>
            <a:lvl4pPr marL="1600200" indent="-228600" eaLnBrk="0" hangingPunct="0">
              <a:defRPr>
                <a:solidFill>
                  <a:schemeClr val="tx1"/>
                </a:solidFill>
                <a:latin typeface="Arial" pitchFamily="34" charset="0"/>
                <a:ea typeface="ＭＳ Ｐゴシック" pitchFamily="1" charset="-128"/>
              </a:defRPr>
            </a:lvl4pPr>
            <a:lvl5pPr marL="2057400" indent="-228600" eaLnBrk="0" hangingPunct="0">
              <a:defRPr>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69AC9A19-45A1-458D-A218-F12DF2113614}" type="slidenum">
              <a:rPr lang="en-US">
                <a:solidFill>
                  <a:srgbClr val="FFFFFF"/>
                </a:solidFill>
                <a:latin typeface="Adobe Clean" pitchFamily="34" charset="0"/>
              </a:rPr>
              <a:pPr eaLnBrk="1" hangingPunct="1"/>
              <a:t>57</a:t>
            </a:fld>
            <a:endParaRPr lang="en-US">
              <a:solidFill>
                <a:srgbClr val="FFFFFF"/>
              </a:solidFill>
              <a:latin typeface="Adobe Clean" pitchFamily="34" charset="0"/>
            </a:endParaRPr>
          </a:p>
        </p:txBody>
      </p:sp>
      <p:sp>
        <p:nvSpPr>
          <p:cNvPr id="28675" name="Content Placeholder 2"/>
          <p:cNvSpPr>
            <a:spLocks noGrp="1"/>
          </p:cNvSpPr>
          <p:nvPr>
            <p:ph idx="4294967295"/>
          </p:nvPr>
        </p:nvSpPr>
        <p:spPr>
          <a:xfrm>
            <a:off x="553976" y="990600"/>
            <a:ext cx="8132823" cy="5181600"/>
          </a:xfrm>
        </p:spPr>
        <p:txBody>
          <a:bodyPr/>
          <a:lstStyle/>
          <a:p>
            <a:r>
              <a:rPr lang="en-US" dirty="0" smtClean="0">
                <a:solidFill>
                  <a:schemeClr val="bg1"/>
                </a:solidFill>
                <a:ea typeface="ＭＳ Ｐゴシック" pitchFamily="1" charset="-128"/>
              </a:rPr>
              <a:t>Adding seats is different from making a purchase</a:t>
            </a:r>
          </a:p>
          <a:p>
            <a:pPr lvl="1">
              <a:buFont typeface="Wingdings" pitchFamily="2" charset="2"/>
              <a:buChar char="q"/>
            </a:pPr>
            <a:r>
              <a:rPr lang="en-US" dirty="0" smtClean="0">
                <a:solidFill>
                  <a:schemeClr val="bg1"/>
                </a:solidFill>
                <a:ea typeface="ＭＳ Ｐゴシック" pitchFamily="1" charset="-128"/>
              </a:rPr>
              <a:t>Purchase is made through Reseller.</a:t>
            </a:r>
          </a:p>
          <a:p>
            <a:r>
              <a:rPr lang="en-US" dirty="0" smtClean="0">
                <a:solidFill>
                  <a:schemeClr val="bg1"/>
                </a:solidFill>
                <a:ea typeface="ＭＳ Ｐゴシック" pitchFamily="1" charset="-128"/>
              </a:rPr>
              <a:t>Adobe must receive and process order within 30 days</a:t>
            </a:r>
          </a:p>
          <a:p>
            <a:pPr lvl="1">
              <a:buFont typeface="Wingdings" pitchFamily="2" charset="2"/>
              <a:buChar char="q"/>
            </a:pPr>
            <a:r>
              <a:rPr lang="en-US" dirty="0" smtClean="0">
                <a:solidFill>
                  <a:schemeClr val="bg1"/>
                </a:solidFill>
                <a:ea typeface="ＭＳ Ｐゴシック" pitchFamily="1" charset="-128"/>
              </a:rPr>
              <a:t>Automatic compliance means software stops working</a:t>
            </a:r>
          </a:p>
          <a:p>
            <a:r>
              <a:rPr lang="en-US" dirty="0" smtClean="0">
                <a:solidFill>
                  <a:schemeClr val="bg1"/>
                </a:solidFill>
                <a:ea typeface="ＭＳ Ｐゴシック" pitchFamily="1" charset="-128"/>
              </a:rPr>
              <a:t>Notifications to Reseller</a:t>
            </a:r>
          </a:p>
          <a:p>
            <a:pPr lvl="1">
              <a:buFont typeface="Wingdings" pitchFamily="2" charset="2"/>
              <a:buChar char="q"/>
            </a:pPr>
            <a:r>
              <a:rPr lang="en-US" dirty="0" smtClean="0">
                <a:solidFill>
                  <a:schemeClr val="bg1"/>
                </a:solidFill>
                <a:ea typeface="ＭＳ Ｐゴシック" pitchFamily="1" charset="-128"/>
              </a:rPr>
              <a:t>Customer adds seats</a:t>
            </a:r>
          </a:p>
          <a:p>
            <a:pPr lvl="1">
              <a:buFont typeface="Wingdings" pitchFamily="2" charset="2"/>
              <a:buChar char="q"/>
            </a:pPr>
            <a:r>
              <a:rPr lang="en-US" dirty="0" smtClean="0">
                <a:solidFill>
                  <a:schemeClr val="bg1"/>
                </a:solidFill>
                <a:ea typeface="ＭＳ Ｐゴシック" pitchFamily="1" charset="-128"/>
              </a:rPr>
              <a:t>Customer is over deployed</a:t>
            </a:r>
          </a:p>
          <a:p>
            <a:pPr lvl="1">
              <a:buFont typeface="Wingdings" pitchFamily="2" charset="2"/>
              <a:buChar char="q"/>
            </a:pPr>
            <a:r>
              <a:rPr lang="en-US" dirty="0" smtClean="0">
                <a:solidFill>
                  <a:schemeClr val="bg1"/>
                </a:solidFill>
                <a:ea typeface="ＭＳ Ｐゴシック" pitchFamily="1" charset="-128"/>
              </a:rPr>
              <a:t>Renewals due</a:t>
            </a:r>
          </a:p>
        </p:txBody>
      </p:sp>
    </p:spTree>
    <p:extLst>
      <p:ext uri="{BB962C8B-B14F-4D97-AF65-F5344CB8AC3E}">
        <p14:creationId xmlns:p14="http://schemas.microsoft.com/office/powerpoint/2010/main" val="23069739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2800" dirty="0" smtClean="0">
                <a:ea typeface="+mj-ea"/>
              </a:rPr>
              <a:t>Best Practices	</a:t>
            </a:r>
            <a:endParaRPr lang="en-US" sz="2800" dirty="0">
              <a:ea typeface="+mj-ea"/>
            </a:endParaRPr>
          </a:p>
        </p:txBody>
      </p:sp>
      <p:sp>
        <p:nvSpPr>
          <p:cNvPr id="2970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2950" indent="-285750" eaLnBrk="0" hangingPunct="0">
              <a:defRPr>
                <a:solidFill>
                  <a:schemeClr val="tx1"/>
                </a:solidFill>
                <a:latin typeface="Arial" pitchFamily="34" charset="0"/>
                <a:ea typeface="ＭＳ Ｐゴシック" pitchFamily="1" charset="-128"/>
              </a:defRPr>
            </a:lvl2pPr>
            <a:lvl3pPr marL="1143000" indent="-228600" eaLnBrk="0" hangingPunct="0">
              <a:defRPr>
                <a:solidFill>
                  <a:schemeClr val="tx1"/>
                </a:solidFill>
                <a:latin typeface="Arial" pitchFamily="34" charset="0"/>
                <a:ea typeface="ＭＳ Ｐゴシック" pitchFamily="1" charset="-128"/>
              </a:defRPr>
            </a:lvl3pPr>
            <a:lvl4pPr marL="1600200" indent="-228600" eaLnBrk="0" hangingPunct="0">
              <a:defRPr>
                <a:solidFill>
                  <a:schemeClr val="tx1"/>
                </a:solidFill>
                <a:latin typeface="Arial" pitchFamily="34" charset="0"/>
                <a:ea typeface="ＭＳ Ｐゴシック" pitchFamily="1" charset="-128"/>
              </a:defRPr>
            </a:lvl4pPr>
            <a:lvl5pPr marL="2057400" indent="-228600" eaLnBrk="0" hangingPunct="0">
              <a:defRPr>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104EAAD5-42C7-4CC3-8FEA-CB971B66D088}" type="slidenum">
              <a:rPr lang="en-US">
                <a:solidFill>
                  <a:srgbClr val="FFFFFF"/>
                </a:solidFill>
                <a:latin typeface="Adobe Clean" pitchFamily="34" charset="0"/>
              </a:rPr>
              <a:pPr eaLnBrk="1" hangingPunct="1"/>
              <a:t>58</a:t>
            </a:fld>
            <a:endParaRPr lang="en-US">
              <a:solidFill>
                <a:srgbClr val="FFFFFF"/>
              </a:solidFill>
              <a:latin typeface="Adobe Clean" pitchFamily="34" charset="0"/>
            </a:endParaRPr>
          </a:p>
        </p:txBody>
      </p:sp>
      <p:sp>
        <p:nvSpPr>
          <p:cNvPr id="3" name="Content Placeholder 2"/>
          <p:cNvSpPr>
            <a:spLocks noGrp="1"/>
          </p:cNvSpPr>
          <p:nvPr>
            <p:ph idx="4294967295"/>
          </p:nvPr>
        </p:nvSpPr>
        <p:spPr>
          <a:xfrm>
            <a:off x="526954" y="990600"/>
            <a:ext cx="8159845" cy="5181600"/>
          </a:xfrm>
        </p:spPr>
        <p:txBody>
          <a:bodyPr/>
          <a:lstStyle/>
          <a:p>
            <a:pPr marL="457200" indent="-457200">
              <a:buFont typeface="+mj-lt"/>
              <a:buAutoNum type="arabicPeriod"/>
              <a:defRPr/>
            </a:pPr>
            <a:r>
              <a:rPr lang="en-US" dirty="0" smtClean="0">
                <a:solidFill>
                  <a:schemeClr val="bg1"/>
                </a:solidFill>
                <a:ea typeface="+mn-ea"/>
              </a:rPr>
              <a:t>Keep one VIP Number</a:t>
            </a:r>
          </a:p>
          <a:p>
            <a:pPr marL="457200" indent="-457200">
              <a:buFont typeface="+mj-lt"/>
              <a:buAutoNum type="arabicPeriod"/>
              <a:defRPr/>
            </a:pPr>
            <a:r>
              <a:rPr lang="en-US" dirty="0" smtClean="0">
                <a:solidFill>
                  <a:schemeClr val="bg1"/>
                </a:solidFill>
                <a:ea typeface="+mn-ea"/>
              </a:rPr>
              <a:t>Work with one Reseller</a:t>
            </a:r>
          </a:p>
          <a:p>
            <a:pPr marL="457200" indent="-457200">
              <a:buFont typeface="+mj-lt"/>
              <a:buAutoNum type="arabicPeriod"/>
              <a:defRPr/>
            </a:pPr>
            <a:r>
              <a:rPr lang="en-US" dirty="0" smtClean="0">
                <a:solidFill>
                  <a:schemeClr val="bg1"/>
                </a:solidFill>
                <a:ea typeface="+mn-ea"/>
              </a:rPr>
              <a:t>Use a PO Number, or Purchase Authorization Number </a:t>
            </a:r>
          </a:p>
          <a:p>
            <a:pPr marL="0" indent="0">
              <a:buFont typeface="Wingdings" pitchFamily="2" charset="2"/>
              <a:buNone/>
              <a:defRPr/>
            </a:pPr>
            <a:endParaRPr lang="en-US" dirty="0">
              <a:solidFill>
                <a:schemeClr val="bg1"/>
              </a:solidFill>
              <a:ea typeface="+mn-ea"/>
            </a:endParaRPr>
          </a:p>
        </p:txBody>
      </p:sp>
    </p:spTree>
    <p:extLst>
      <p:ext uri="{BB962C8B-B14F-4D97-AF65-F5344CB8AC3E}">
        <p14:creationId xmlns:p14="http://schemas.microsoft.com/office/powerpoint/2010/main" val="21326375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781" y="203199"/>
            <a:ext cx="5857875" cy="511175"/>
          </a:xfrm>
        </p:spPr>
        <p:txBody>
          <a:bodyPr>
            <a:noAutofit/>
          </a:bodyPr>
          <a:lstStyle/>
          <a:p>
            <a:pPr>
              <a:defRPr/>
            </a:pPr>
            <a:r>
              <a:rPr lang="en-US" sz="2800" dirty="0" smtClean="0">
                <a:ea typeface="+mj-ea"/>
              </a:rPr>
              <a:t>Customer and Reseller Benefits</a:t>
            </a:r>
            <a:endParaRPr lang="en-US" sz="2800" dirty="0">
              <a:ea typeface="+mj-ea"/>
            </a:endParaRPr>
          </a:p>
        </p:txBody>
      </p:sp>
      <p:sp>
        <p:nvSpPr>
          <p:cNvPr id="3072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2950" indent="-285750" eaLnBrk="0" hangingPunct="0">
              <a:defRPr>
                <a:solidFill>
                  <a:schemeClr val="tx1"/>
                </a:solidFill>
                <a:latin typeface="Arial" pitchFamily="34" charset="0"/>
                <a:ea typeface="ＭＳ Ｐゴシック" pitchFamily="1" charset="-128"/>
              </a:defRPr>
            </a:lvl2pPr>
            <a:lvl3pPr marL="1143000" indent="-228600" eaLnBrk="0" hangingPunct="0">
              <a:defRPr>
                <a:solidFill>
                  <a:schemeClr val="tx1"/>
                </a:solidFill>
                <a:latin typeface="Arial" pitchFamily="34" charset="0"/>
                <a:ea typeface="ＭＳ Ｐゴシック" pitchFamily="1" charset="-128"/>
              </a:defRPr>
            </a:lvl3pPr>
            <a:lvl4pPr marL="1600200" indent="-228600" eaLnBrk="0" hangingPunct="0">
              <a:defRPr>
                <a:solidFill>
                  <a:schemeClr val="tx1"/>
                </a:solidFill>
                <a:latin typeface="Arial" pitchFamily="34" charset="0"/>
                <a:ea typeface="ＭＳ Ｐゴシック" pitchFamily="1" charset="-128"/>
              </a:defRPr>
            </a:lvl4pPr>
            <a:lvl5pPr marL="2057400" indent="-228600" eaLnBrk="0" hangingPunct="0">
              <a:defRPr>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B7875D60-DBB0-4B41-85A7-1628F1DC087F}" type="slidenum">
              <a:rPr lang="en-US">
                <a:solidFill>
                  <a:srgbClr val="FFFFFF"/>
                </a:solidFill>
                <a:latin typeface="Adobe Clean" pitchFamily="34" charset="0"/>
              </a:rPr>
              <a:pPr eaLnBrk="1" hangingPunct="1"/>
              <a:t>59</a:t>
            </a:fld>
            <a:endParaRPr lang="en-US">
              <a:solidFill>
                <a:srgbClr val="FFFFFF"/>
              </a:solidFill>
              <a:latin typeface="Adobe Clean" pitchFamily="34" charset="0"/>
            </a:endParaRPr>
          </a:p>
        </p:txBody>
      </p:sp>
      <p:sp>
        <p:nvSpPr>
          <p:cNvPr id="4" name="Rectangle 3"/>
          <p:cNvSpPr/>
          <p:nvPr>
            <p:custDataLst>
              <p:tags r:id="rId1"/>
            </p:custDataLst>
          </p:nvPr>
        </p:nvSpPr>
        <p:spPr>
          <a:xfrm>
            <a:off x="3514728" y="2973908"/>
            <a:ext cx="1293194" cy="153503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grpSp>
        <p:nvGrpSpPr>
          <p:cNvPr id="5" name="Group 4"/>
          <p:cNvGrpSpPr/>
          <p:nvPr/>
        </p:nvGrpSpPr>
        <p:grpSpPr>
          <a:xfrm>
            <a:off x="3514727" y="1371076"/>
            <a:ext cx="5348907" cy="4698648"/>
            <a:chOff x="5365821" y="1965515"/>
            <a:chExt cx="5348907" cy="4364047"/>
          </a:xfrm>
          <a:effectLst>
            <a:outerShdw blurRad="50800" dist="38100" dir="10800000" algn="r" rotWithShape="0">
              <a:prstClr val="black">
                <a:alpha val="40000"/>
              </a:prstClr>
            </a:outerShdw>
          </a:effectLst>
        </p:grpSpPr>
        <p:sp>
          <p:nvSpPr>
            <p:cNvPr id="7" name="Rectangle 6"/>
            <p:cNvSpPr/>
            <p:nvPr/>
          </p:nvSpPr>
          <p:spPr>
            <a:xfrm>
              <a:off x="5365821" y="1965515"/>
              <a:ext cx="5348907" cy="1443962"/>
            </a:xfrm>
            <a:prstGeom prst="rect">
              <a:avLst/>
            </a:prstGeom>
            <a:solidFill>
              <a:srgbClr val="D9D9D9"/>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6" name="Rectangle 5"/>
            <p:cNvSpPr/>
            <p:nvPr/>
          </p:nvSpPr>
          <p:spPr>
            <a:xfrm>
              <a:off x="6699407" y="1994090"/>
              <a:ext cx="4001809" cy="4335472"/>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8" name="Group 7"/>
          <p:cNvGrpSpPr/>
          <p:nvPr/>
        </p:nvGrpSpPr>
        <p:grpSpPr>
          <a:xfrm>
            <a:off x="258975" y="1371076"/>
            <a:ext cx="4548948" cy="4698648"/>
            <a:chOff x="2110069" y="1965515"/>
            <a:chExt cx="4548948" cy="4335473"/>
          </a:xfrm>
          <a:effectLst>
            <a:outerShdw blurRad="50800" dist="38100" dir="2700000" algn="tl" rotWithShape="0">
              <a:prstClr val="black">
                <a:alpha val="40000"/>
              </a:prstClr>
            </a:outerShdw>
          </a:effectLst>
        </p:grpSpPr>
        <p:sp>
          <p:nvSpPr>
            <p:cNvPr id="10" name="Rectangle 9"/>
            <p:cNvSpPr/>
            <p:nvPr/>
          </p:nvSpPr>
          <p:spPr>
            <a:xfrm>
              <a:off x="2125835" y="4857026"/>
              <a:ext cx="4533182" cy="1443962"/>
            </a:xfrm>
            <a:prstGeom prst="rect">
              <a:avLst/>
            </a:prstGeom>
            <a:solidFill>
              <a:schemeClr val="bg1">
                <a:lumMod val="65000"/>
              </a:schemeClr>
            </a:solid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9" name="Rectangle 8"/>
            <p:cNvSpPr/>
            <p:nvPr/>
          </p:nvSpPr>
          <p:spPr>
            <a:xfrm>
              <a:off x="2110069" y="1965515"/>
              <a:ext cx="3249222" cy="4335472"/>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grpSp>
      <p:pic>
        <p:nvPicPr>
          <p:cNvPr id="30729" name="Picture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51275" y="4641850"/>
            <a:ext cx="7556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1"/>
          <p:cNvPicPr>
            <a:picLocks noChangeAspect="1"/>
          </p:cNvPicPr>
          <p:nvPr/>
        </p:nvPicPr>
        <p:blipFill>
          <a:blip r:embed="rId11">
            <a:extLst>
              <a:ext uri="{28A0092B-C50C-407E-A947-70E740481C1C}">
                <a14:useLocalDpi xmlns:a14="http://schemas.microsoft.com/office/drawing/2010/main" val="0"/>
              </a:ext>
            </a:extLst>
          </a:blip>
          <a:srcRect l="29980" t="-5431" r="28612"/>
          <a:stretch>
            <a:fillRect/>
          </a:stretch>
        </p:blipFill>
        <p:spPr bwMode="auto">
          <a:xfrm>
            <a:off x="4070350" y="1692275"/>
            <a:ext cx="3127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Rectangle 12"/>
          <p:cNvSpPr>
            <a:spLocks noChangeArrowheads="1"/>
          </p:cNvSpPr>
          <p:nvPr>
            <p:custDataLst>
              <p:tags r:id="rId2"/>
            </p:custDataLst>
          </p:nvPr>
        </p:nvSpPr>
        <p:spPr bwMode="auto">
          <a:xfrm>
            <a:off x="3925888" y="2425700"/>
            <a:ext cx="5889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Adobe Clean" pitchFamily="34" charset="0"/>
              </a:rPr>
              <a:t>Reseller</a:t>
            </a:r>
            <a:endParaRPr lang="en-US" sz="1100"/>
          </a:p>
        </p:txBody>
      </p:sp>
      <p:sp>
        <p:nvSpPr>
          <p:cNvPr id="30732" name="Rectangle 13"/>
          <p:cNvSpPr>
            <a:spLocks noChangeArrowheads="1"/>
          </p:cNvSpPr>
          <p:nvPr>
            <p:custDataLst>
              <p:tags r:id="rId3"/>
            </p:custDataLst>
          </p:nvPr>
        </p:nvSpPr>
        <p:spPr bwMode="auto">
          <a:xfrm>
            <a:off x="3854450" y="5292725"/>
            <a:ext cx="6794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Adobe Clean" pitchFamily="34" charset="0"/>
              </a:rPr>
              <a:t>Customer</a:t>
            </a:r>
            <a:endParaRPr lang="en-US" sz="1100"/>
          </a:p>
        </p:txBody>
      </p:sp>
      <p:sp>
        <p:nvSpPr>
          <p:cNvPr id="30733" name="Rectangle 14"/>
          <p:cNvSpPr>
            <a:spLocks noChangeArrowheads="1"/>
          </p:cNvSpPr>
          <p:nvPr>
            <p:custDataLst>
              <p:tags r:id="rId4"/>
            </p:custDataLst>
          </p:nvPr>
        </p:nvSpPr>
        <p:spPr bwMode="auto">
          <a:xfrm>
            <a:off x="3722688" y="3706813"/>
            <a:ext cx="9159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Adobe Clean" pitchFamily="34" charset="0"/>
              </a:rPr>
              <a:t>VIP SYSTEM</a:t>
            </a:r>
            <a:endParaRPr lang="en-US" sz="1100"/>
          </a:p>
        </p:txBody>
      </p:sp>
      <p:pic>
        <p:nvPicPr>
          <p:cNvPr id="30734" name="Picture 15" descr="server.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854450" y="3160713"/>
            <a:ext cx="59848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custDataLst>
              <p:tags r:id="rId5"/>
            </p:custDataLst>
          </p:nvPr>
        </p:nvSpPr>
        <p:spPr>
          <a:xfrm>
            <a:off x="452438" y="1477963"/>
            <a:ext cx="3703637" cy="461962"/>
          </a:xfrm>
          <a:prstGeom prst="rect">
            <a:avLst/>
          </a:prstGeom>
        </p:spPr>
        <p:txBody>
          <a:bodyPr>
            <a:spAutoFit/>
          </a:bodyPr>
          <a:lstStyle/>
          <a:p>
            <a:pPr>
              <a:defRPr/>
            </a:pPr>
            <a:r>
              <a:rPr lang="en-US" b="1" dirty="0">
                <a:latin typeface="+mn-lt"/>
                <a:ea typeface="+mn-ea"/>
                <a:cs typeface="Adobe Clean Light"/>
              </a:rPr>
              <a:t>Customer benefits from:</a:t>
            </a:r>
          </a:p>
        </p:txBody>
      </p:sp>
      <p:sp>
        <p:nvSpPr>
          <p:cNvPr id="18" name="Rectangle 17"/>
          <p:cNvSpPr/>
          <p:nvPr>
            <p:custDataLst>
              <p:tags r:id="rId6"/>
            </p:custDataLst>
          </p:nvPr>
        </p:nvSpPr>
        <p:spPr>
          <a:xfrm>
            <a:off x="5178425" y="1517650"/>
            <a:ext cx="3703638" cy="461963"/>
          </a:xfrm>
          <a:prstGeom prst="rect">
            <a:avLst/>
          </a:prstGeom>
        </p:spPr>
        <p:txBody>
          <a:bodyPr>
            <a:spAutoFit/>
          </a:bodyPr>
          <a:lstStyle/>
          <a:p>
            <a:pPr>
              <a:defRPr/>
            </a:pPr>
            <a:r>
              <a:rPr lang="en-US" b="1" dirty="0">
                <a:latin typeface="+mn-lt"/>
                <a:ea typeface="+mn-ea"/>
                <a:cs typeface="Adobe Clean Light"/>
              </a:rPr>
              <a:t>Reseller benefits from:</a:t>
            </a:r>
          </a:p>
        </p:txBody>
      </p:sp>
      <p:sp>
        <p:nvSpPr>
          <p:cNvPr id="19" name="Content Placeholder 2"/>
          <p:cNvSpPr txBox="1">
            <a:spLocks/>
          </p:cNvSpPr>
          <p:nvPr>
            <p:custDataLst>
              <p:tags r:id="rId7"/>
            </p:custDataLst>
          </p:nvPr>
        </p:nvSpPr>
        <p:spPr bwMode="auto">
          <a:xfrm>
            <a:off x="452438" y="2049463"/>
            <a:ext cx="28305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08" tIns="58604" rIns="117208" bIns="58604"/>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fontAlgn="ctr">
              <a:buFont typeface="Arial" pitchFamily="34" charset="0"/>
              <a:buChar char="•"/>
              <a:defRPr/>
            </a:pPr>
            <a:r>
              <a:rPr lang="en-US" sz="1400" dirty="0">
                <a:latin typeface="Adobe Clean Light"/>
                <a:cs typeface="Adobe Clean Light"/>
              </a:rPr>
              <a:t>i</a:t>
            </a:r>
            <a:r>
              <a:rPr lang="en-US" sz="1400" dirty="0" smtClean="0">
                <a:latin typeface="Adobe Clean Light"/>
                <a:cs typeface="Adobe Clean Light"/>
              </a:rPr>
              <a:t>mmediate </a:t>
            </a:r>
            <a:r>
              <a:rPr lang="en-US" sz="1400" dirty="0">
                <a:latin typeface="Adobe Clean Light"/>
                <a:cs typeface="Adobe Clean Light"/>
              </a:rPr>
              <a:t>access to </a:t>
            </a:r>
            <a:r>
              <a:rPr lang="en-US" sz="1400" dirty="0" smtClean="0">
                <a:latin typeface="Adobe Clean Light"/>
                <a:cs typeface="Adobe Clean Light"/>
              </a:rPr>
              <a:t>latest products and features</a:t>
            </a:r>
            <a:endParaRPr lang="en-US" sz="1400" dirty="0">
              <a:latin typeface="Adobe Clean Light"/>
              <a:cs typeface="Adobe Clean Light"/>
            </a:endParaRPr>
          </a:p>
          <a:p>
            <a:pPr marL="285750" indent="-285750" fontAlgn="ctr">
              <a:buFont typeface="Arial" pitchFamily="34" charset="0"/>
              <a:buChar char="•"/>
              <a:defRPr/>
            </a:pPr>
            <a:r>
              <a:rPr lang="en-US" sz="1400" dirty="0">
                <a:latin typeface="Adobe Clean Light"/>
                <a:cs typeface="Adobe Clean Light"/>
              </a:rPr>
              <a:t>a</a:t>
            </a:r>
            <a:r>
              <a:rPr lang="en-US" sz="1400" dirty="0" smtClean="0">
                <a:latin typeface="Adobe Clean Light"/>
                <a:cs typeface="Adobe Clean Light"/>
              </a:rPr>
              <a:t> simple </a:t>
            </a:r>
            <a:r>
              <a:rPr lang="en-US" sz="1400" dirty="0">
                <a:latin typeface="Adobe Clean Light"/>
                <a:cs typeface="Adobe Clean Light"/>
              </a:rPr>
              <a:t>sign up process</a:t>
            </a:r>
          </a:p>
          <a:p>
            <a:pPr marL="285750" indent="-285750" fontAlgn="ctr">
              <a:buFont typeface="Arial" pitchFamily="34" charset="0"/>
              <a:buChar char="•"/>
              <a:defRPr/>
            </a:pPr>
            <a:r>
              <a:rPr lang="en-US" sz="1400" dirty="0">
                <a:latin typeface="Adobe Clean Light"/>
                <a:cs typeface="Adobe Clean Light"/>
              </a:rPr>
              <a:t>l</a:t>
            </a:r>
            <a:r>
              <a:rPr lang="en-US" sz="1400" dirty="0" smtClean="0">
                <a:latin typeface="Adobe Clean Light"/>
                <a:cs typeface="Adobe Clean Light"/>
              </a:rPr>
              <a:t>ower </a:t>
            </a:r>
            <a:r>
              <a:rPr lang="en-US" sz="1400" dirty="0">
                <a:latin typeface="Adobe Clean Light"/>
                <a:cs typeface="Adobe Clean Light"/>
              </a:rPr>
              <a:t>up-front cost </a:t>
            </a:r>
            <a:endParaRPr lang="en-US" sz="1400" dirty="0" smtClean="0">
              <a:latin typeface="Adobe Clean Light"/>
              <a:cs typeface="Adobe Clean Light"/>
            </a:endParaRPr>
          </a:p>
          <a:p>
            <a:pPr marL="285750" indent="-285750" fontAlgn="ctr">
              <a:buFont typeface="Arial" pitchFamily="34" charset="0"/>
              <a:buChar char="•"/>
              <a:defRPr/>
            </a:pPr>
            <a:r>
              <a:rPr lang="en-US" sz="1400" dirty="0">
                <a:latin typeface="Adobe Clean Light"/>
                <a:cs typeface="Adobe Clean Light"/>
              </a:rPr>
              <a:t>f</a:t>
            </a:r>
            <a:r>
              <a:rPr lang="en-US" sz="1400" dirty="0" smtClean="0">
                <a:latin typeface="Adobe Clean Light"/>
                <a:cs typeface="Adobe Clean Light"/>
              </a:rPr>
              <a:t>reedom from minimum entry requirements</a:t>
            </a:r>
            <a:endParaRPr lang="en-US" sz="1400" dirty="0">
              <a:latin typeface="Adobe Clean Light"/>
              <a:cs typeface="Adobe Clean Light"/>
            </a:endParaRPr>
          </a:p>
          <a:p>
            <a:pPr marL="285750" indent="-285750" fontAlgn="ctr">
              <a:buFont typeface="Arial" pitchFamily="34" charset="0"/>
              <a:buChar char="•"/>
              <a:defRPr/>
            </a:pPr>
            <a:r>
              <a:rPr lang="en-US" sz="1400" dirty="0" smtClean="0">
                <a:latin typeface="Adobe Clean Light"/>
                <a:cs typeface="Adobe Clean Light"/>
              </a:rPr>
              <a:t>ability to work </a:t>
            </a:r>
            <a:r>
              <a:rPr lang="en-US" sz="1400" dirty="0">
                <a:latin typeface="Adobe Clean Light"/>
                <a:cs typeface="Adobe Clean Light"/>
              </a:rPr>
              <a:t>with Adobe Authorized </a:t>
            </a:r>
            <a:r>
              <a:rPr lang="en-US" sz="1400" dirty="0" smtClean="0">
                <a:latin typeface="Adobe Clean Light"/>
                <a:cs typeface="Adobe Clean Light"/>
              </a:rPr>
              <a:t>Resellers</a:t>
            </a:r>
          </a:p>
          <a:p>
            <a:pPr marL="285750" indent="-285750" fontAlgn="ctr">
              <a:buFont typeface="Arial" pitchFamily="34" charset="0"/>
              <a:buChar char="•"/>
              <a:defRPr/>
            </a:pPr>
            <a:r>
              <a:rPr lang="en-US" sz="1400" dirty="0">
                <a:latin typeface="Adobe Clean Light"/>
                <a:cs typeface="Adobe Clean Light"/>
              </a:rPr>
              <a:t>o</a:t>
            </a:r>
            <a:r>
              <a:rPr lang="en-US" sz="1400" dirty="0" smtClean="0">
                <a:latin typeface="Adobe Clean Light"/>
                <a:cs typeface="Adobe Clean Light"/>
              </a:rPr>
              <a:t>ption to pay with a Purchase Order</a:t>
            </a:r>
            <a:endParaRPr lang="en-US" sz="1400" dirty="0">
              <a:latin typeface="Adobe Clean Light"/>
              <a:cs typeface="Adobe Clean Light"/>
            </a:endParaRPr>
          </a:p>
          <a:p>
            <a:pPr marL="285750" indent="-285750" fontAlgn="ctr">
              <a:buFont typeface="Arial" pitchFamily="34" charset="0"/>
              <a:buChar char="•"/>
              <a:defRPr/>
            </a:pPr>
            <a:r>
              <a:rPr lang="en-US" sz="1400" dirty="0">
                <a:latin typeface="Adobe Clean Light"/>
                <a:cs typeface="Adobe Clean Light"/>
              </a:rPr>
              <a:t>a</a:t>
            </a:r>
            <a:r>
              <a:rPr lang="en-US" sz="1400" dirty="0" smtClean="0">
                <a:latin typeface="Adobe Clean Light"/>
                <a:cs typeface="Adobe Clean Light"/>
              </a:rPr>
              <a:t>utomatic </a:t>
            </a:r>
            <a:r>
              <a:rPr lang="en-US" sz="1400" dirty="0">
                <a:latin typeface="Adobe Clean Light"/>
                <a:cs typeface="Adobe Clean Light"/>
              </a:rPr>
              <a:t>compliance</a:t>
            </a:r>
          </a:p>
          <a:p>
            <a:pPr marL="285750" indent="-285750" fontAlgn="ctr">
              <a:buFont typeface="Arial" pitchFamily="34" charset="0"/>
              <a:buChar char="•"/>
              <a:defRPr/>
            </a:pPr>
            <a:r>
              <a:rPr lang="en-US" sz="1400" dirty="0">
                <a:latin typeface="Adobe Clean Light"/>
                <a:cs typeface="Adobe Clean Light"/>
              </a:rPr>
              <a:t>a</a:t>
            </a:r>
            <a:r>
              <a:rPr lang="en-US" sz="1400" dirty="0" smtClean="0">
                <a:latin typeface="Adobe Clean Light"/>
                <a:cs typeface="Adobe Clean Light"/>
              </a:rPr>
              <a:t>bility to add </a:t>
            </a:r>
            <a:r>
              <a:rPr lang="en-US" sz="1400" dirty="0">
                <a:latin typeface="Adobe Clean Light"/>
                <a:cs typeface="Adobe Clean Light"/>
              </a:rPr>
              <a:t>additional seats</a:t>
            </a:r>
          </a:p>
          <a:p>
            <a:pPr marL="285750" indent="-285750" fontAlgn="ctr">
              <a:buFont typeface="Arial" pitchFamily="34" charset="0"/>
              <a:buChar char="•"/>
              <a:defRPr/>
            </a:pPr>
            <a:r>
              <a:rPr lang="en-US" sz="1400" dirty="0">
                <a:latin typeface="Adobe Clean Light"/>
                <a:cs typeface="Adobe Clean Light"/>
              </a:rPr>
              <a:t>a</a:t>
            </a:r>
            <a:r>
              <a:rPr lang="en-US" sz="1400" dirty="0" smtClean="0">
                <a:latin typeface="Adobe Clean Light"/>
                <a:cs typeface="Adobe Clean Light"/>
              </a:rPr>
              <a:t>bility to assign </a:t>
            </a:r>
            <a:r>
              <a:rPr lang="en-US" sz="1400" dirty="0">
                <a:latin typeface="Adobe Clean Light"/>
                <a:cs typeface="Adobe Clean Light"/>
              </a:rPr>
              <a:t>&amp; reassign seats</a:t>
            </a:r>
          </a:p>
          <a:p>
            <a:pPr marL="285750" indent="-285750" fontAlgn="ctr">
              <a:buFont typeface="Arial" pitchFamily="34" charset="0"/>
              <a:buChar char="•"/>
              <a:defRPr/>
            </a:pPr>
            <a:r>
              <a:rPr lang="en-US" sz="1400" dirty="0">
                <a:latin typeface="Adobe Clean Light"/>
                <a:cs typeface="Adobe Clean Light"/>
              </a:rPr>
              <a:t>a</a:t>
            </a:r>
            <a:r>
              <a:rPr lang="en-US" sz="1400" dirty="0" smtClean="0">
                <a:latin typeface="Adobe Clean Light"/>
                <a:cs typeface="Adobe Clean Light"/>
              </a:rPr>
              <a:t> quick view of purchased </a:t>
            </a:r>
            <a:r>
              <a:rPr lang="en-US" sz="1400" dirty="0">
                <a:latin typeface="Adobe Clean Light"/>
                <a:cs typeface="Adobe Clean Light"/>
              </a:rPr>
              <a:t>vs. </a:t>
            </a:r>
            <a:r>
              <a:rPr lang="en-US" sz="1400" dirty="0" smtClean="0">
                <a:latin typeface="Adobe Clean Light"/>
                <a:cs typeface="Adobe Clean Light"/>
              </a:rPr>
              <a:t>added seats</a:t>
            </a:r>
          </a:p>
          <a:p>
            <a:pPr marL="285750" indent="-285750" fontAlgn="ctr">
              <a:buFont typeface="Arial" pitchFamily="34" charset="0"/>
              <a:buChar char="•"/>
              <a:defRPr/>
            </a:pPr>
            <a:r>
              <a:rPr lang="en-US" sz="1400" dirty="0" smtClean="0">
                <a:solidFill>
                  <a:srgbClr val="000000"/>
                </a:solidFill>
                <a:latin typeface="Adobe Clean Light"/>
                <a:cs typeface="Adobe Clean Light"/>
              </a:rPr>
              <a:t>all products and seats purchased through VIP co-terminate</a:t>
            </a:r>
            <a:endParaRPr lang="en-US" sz="1400" dirty="0">
              <a:solidFill>
                <a:srgbClr val="000000"/>
              </a:solidFill>
              <a:latin typeface="Adobe Clean Light"/>
              <a:cs typeface="Adobe Clean Light"/>
            </a:endParaRPr>
          </a:p>
          <a:p>
            <a:pPr>
              <a:defRPr/>
            </a:pPr>
            <a:r>
              <a:rPr lang="en-US" sz="1400" dirty="0" smtClean="0">
                <a:latin typeface="Adobe Clean Light"/>
                <a:cs typeface="Adobe Clean Light"/>
              </a:rPr>
              <a:t> </a:t>
            </a:r>
            <a:endParaRPr lang="en-US" sz="1400" dirty="0">
              <a:latin typeface="Adobe Clean Light"/>
              <a:cs typeface="Adobe Clean Light"/>
            </a:endParaRPr>
          </a:p>
        </p:txBody>
      </p:sp>
      <p:sp>
        <p:nvSpPr>
          <p:cNvPr id="30738" name="Content Placeholder 2"/>
          <p:cNvSpPr txBox="1">
            <a:spLocks/>
          </p:cNvSpPr>
          <p:nvPr>
            <p:custDataLst>
              <p:tags r:id="rId8"/>
            </p:custDataLst>
          </p:nvPr>
        </p:nvSpPr>
        <p:spPr bwMode="auto">
          <a:xfrm>
            <a:off x="5178425" y="2090738"/>
            <a:ext cx="3549650"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08" tIns="58604" rIns="117208" bIns="58604"/>
          <a:lstStyle>
            <a:lvl1pPr marL="285750" indent="-285750" eaLnBrk="0" hangingPunct="0">
              <a:defRPr>
                <a:solidFill>
                  <a:schemeClr val="tx1"/>
                </a:solidFill>
                <a:latin typeface="Arial" pitchFamily="34" charset="0"/>
                <a:ea typeface="ＭＳ Ｐゴシック" pitchFamily="1" charset="-128"/>
              </a:defRPr>
            </a:lvl1pPr>
            <a:lvl2pPr marL="742950" indent="-285750" eaLnBrk="0" hangingPunct="0">
              <a:defRPr>
                <a:solidFill>
                  <a:schemeClr val="tx1"/>
                </a:solidFill>
                <a:latin typeface="Arial" pitchFamily="34" charset="0"/>
                <a:ea typeface="ＭＳ Ｐゴシック" pitchFamily="1" charset="-128"/>
              </a:defRPr>
            </a:lvl2pPr>
            <a:lvl3pPr marL="1143000" indent="-228600" eaLnBrk="0" hangingPunct="0">
              <a:defRPr>
                <a:solidFill>
                  <a:schemeClr val="tx1"/>
                </a:solidFill>
                <a:latin typeface="Arial" pitchFamily="34" charset="0"/>
                <a:ea typeface="ＭＳ Ｐゴシック" pitchFamily="1" charset="-128"/>
              </a:defRPr>
            </a:lvl3pPr>
            <a:lvl4pPr marL="1600200" indent="-228600" eaLnBrk="0" hangingPunct="0">
              <a:defRPr>
                <a:solidFill>
                  <a:schemeClr val="tx1"/>
                </a:solidFill>
                <a:latin typeface="Arial" pitchFamily="34" charset="0"/>
                <a:ea typeface="ＭＳ Ｐゴシック" pitchFamily="1" charset="-128"/>
              </a:defRPr>
            </a:lvl4pPr>
            <a:lvl5pPr marL="2057400" indent="-228600" eaLnBrk="0" hangingPunct="0">
              <a:defRPr>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fontAlgn="ctr">
              <a:buFont typeface="Arial" pitchFamily="34" charset="0"/>
              <a:buChar char="•"/>
            </a:pPr>
            <a:r>
              <a:rPr lang="en-US" sz="1400">
                <a:latin typeface="Adobe Clean Light" pitchFamily="34" charset="0"/>
              </a:rPr>
              <a:t>opportunity to increase trusted advisor status by managing customer</a:t>
            </a:r>
            <a:r>
              <a:rPr lang="ja-JP" altLang="en-US" sz="1400">
                <a:latin typeface="Adobe Clean Light" pitchFamily="34" charset="0"/>
              </a:rPr>
              <a:t>’</a:t>
            </a:r>
            <a:r>
              <a:rPr lang="en-US" altLang="ja-JP" sz="1400">
                <a:latin typeface="Adobe Clean Light" pitchFamily="34" charset="0"/>
              </a:rPr>
              <a:t>s licenses</a:t>
            </a:r>
          </a:p>
          <a:p>
            <a:pPr fontAlgn="ctr">
              <a:buFont typeface="Arial" pitchFamily="34" charset="0"/>
              <a:buChar char="•"/>
            </a:pPr>
            <a:r>
              <a:rPr lang="en-US" sz="1400">
                <a:latin typeface="Adobe Clean Light" pitchFamily="34" charset="0"/>
              </a:rPr>
              <a:t>linked to customer which enables Reseller to be notified of renewal opportunity</a:t>
            </a:r>
          </a:p>
          <a:p>
            <a:pPr fontAlgn="ctr">
              <a:buFont typeface="Arial" pitchFamily="34" charset="0"/>
              <a:buChar char="•"/>
            </a:pPr>
            <a:r>
              <a:rPr lang="en-US" sz="1400">
                <a:latin typeface="Adobe Clean Light" pitchFamily="34" charset="0"/>
              </a:rPr>
              <a:t>time saving customer management via the Reseller Console</a:t>
            </a:r>
          </a:p>
          <a:p>
            <a:pPr fontAlgn="ctr">
              <a:buFont typeface="Arial" pitchFamily="34" charset="0"/>
              <a:buChar char="•"/>
            </a:pPr>
            <a:r>
              <a:rPr lang="en-US" sz="1400">
                <a:latin typeface="Adobe Clean Light" pitchFamily="34" charset="0"/>
              </a:rPr>
              <a:t>automatic pro-ration calculation for duration of subscription</a:t>
            </a:r>
          </a:p>
          <a:p>
            <a:pPr fontAlgn="ctr">
              <a:buFont typeface="Arial" pitchFamily="34" charset="0"/>
              <a:buChar char="•"/>
            </a:pPr>
            <a:r>
              <a:rPr lang="en-US" sz="1400">
                <a:latin typeface="Adobe Clean Light" pitchFamily="34" charset="0"/>
              </a:rPr>
              <a:t>worry free tracking and automatic notification of purchases, renewals</a:t>
            </a:r>
          </a:p>
          <a:p>
            <a:pPr fontAlgn="ctr">
              <a:buFont typeface="Arial" pitchFamily="34" charset="0"/>
              <a:buChar char="•"/>
            </a:pPr>
            <a:r>
              <a:rPr lang="en-US" sz="1400">
                <a:latin typeface="Adobe Clean Light" pitchFamily="34" charset="0"/>
              </a:rPr>
              <a:t>customers who have more money to spend with you</a:t>
            </a:r>
          </a:p>
        </p:txBody>
      </p:sp>
    </p:spTree>
    <p:extLst>
      <p:ext uri="{BB962C8B-B14F-4D97-AF65-F5344CB8AC3E}">
        <p14:creationId xmlns:p14="http://schemas.microsoft.com/office/powerpoint/2010/main" val="249116113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descr="cube_bg_v01.jpg"/>
          <p:cNvPicPr>
            <a:picLocks noChangeAspect="1"/>
          </p:cNvPicPr>
          <p:nvPr/>
        </p:nvPicPr>
        <p:blipFill>
          <a:blip r:embed="rId3" cstate="screen"/>
          <a:srcRect l="10391" t="6406" r="10391" b="6406"/>
          <a:stretch>
            <a:fillRect/>
          </a:stretch>
        </p:blipFill>
        <p:spPr>
          <a:xfrm>
            <a:off x="0" y="773740"/>
            <a:ext cx="9144000" cy="5661025"/>
          </a:xfrm>
          <a:prstGeom prst="rect">
            <a:avLst/>
          </a:prstGeom>
        </p:spPr>
      </p:pic>
      <p:pic>
        <p:nvPicPr>
          <p:cNvPr id="58396" name="Picture 28" descr="Z:\work\adobe\current_projects\corporate module 2012\assets\vignette_won.jpg"/>
          <p:cNvPicPr>
            <a:picLocks noChangeAspect="1" noChangeArrowheads="1"/>
          </p:cNvPicPr>
          <p:nvPr/>
        </p:nvPicPr>
        <p:blipFill>
          <a:blip r:embed="rId4" cstate="screen"/>
          <a:srcRect/>
          <a:stretch>
            <a:fillRect/>
          </a:stretch>
        </p:blipFill>
        <p:spPr bwMode="auto">
          <a:xfrm>
            <a:off x="8017491" y="3937379"/>
            <a:ext cx="738188" cy="738188"/>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fontScale="90000"/>
          </a:bodyPr>
          <a:lstStyle/>
          <a:p>
            <a:r>
              <a:rPr lang="en-US" dirty="0" smtClean="0"/>
              <a:t>What We Do</a:t>
            </a:r>
            <a:endParaRPr lang="en-US" dirty="0"/>
          </a:p>
        </p:txBody>
      </p:sp>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6</a:t>
            </a:fld>
            <a:endParaRPr lang="en-US" dirty="0"/>
          </a:p>
        </p:txBody>
      </p:sp>
      <p:sp>
        <p:nvSpPr>
          <p:cNvPr id="4" name="TextBox 3"/>
          <p:cNvSpPr txBox="1"/>
          <p:nvPr/>
        </p:nvSpPr>
        <p:spPr>
          <a:xfrm>
            <a:off x="606409" y="1265696"/>
            <a:ext cx="1536228" cy="400110"/>
          </a:xfrm>
          <a:prstGeom prst="rect">
            <a:avLst/>
          </a:prstGeom>
          <a:noFill/>
        </p:spPr>
        <p:txBody>
          <a:bodyPr wrap="square" rtlCol="0">
            <a:spAutoFit/>
          </a:bodyPr>
          <a:lstStyle/>
          <a:p>
            <a:pPr algn="ctr"/>
            <a:r>
              <a:rPr lang="en-US" sz="2000" dirty="0" smtClean="0">
                <a:solidFill>
                  <a:schemeClr val="bg1"/>
                </a:solidFill>
              </a:rPr>
              <a:t>MAKE</a:t>
            </a:r>
            <a:endParaRPr lang="en-US" sz="2000" dirty="0">
              <a:solidFill>
                <a:schemeClr val="bg1"/>
              </a:solidFill>
            </a:endParaRPr>
          </a:p>
        </p:txBody>
      </p:sp>
      <p:sp>
        <p:nvSpPr>
          <p:cNvPr id="5" name="TextBox 4"/>
          <p:cNvSpPr txBox="1"/>
          <p:nvPr/>
        </p:nvSpPr>
        <p:spPr>
          <a:xfrm>
            <a:off x="2574790" y="1256351"/>
            <a:ext cx="1536228" cy="400110"/>
          </a:xfrm>
          <a:prstGeom prst="rect">
            <a:avLst/>
          </a:prstGeom>
          <a:noFill/>
        </p:spPr>
        <p:txBody>
          <a:bodyPr wrap="square" rtlCol="0">
            <a:spAutoFit/>
          </a:bodyPr>
          <a:lstStyle/>
          <a:p>
            <a:pPr algn="ctr"/>
            <a:r>
              <a:rPr lang="en-US" sz="2000" dirty="0" smtClean="0">
                <a:solidFill>
                  <a:schemeClr val="bg1"/>
                </a:solidFill>
              </a:rPr>
              <a:t>MANAGE</a:t>
            </a:r>
            <a:endParaRPr lang="en-US" sz="2000" dirty="0">
              <a:solidFill>
                <a:schemeClr val="bg1"/>
              </a:solidFill>
            </a:endParaRPr>
          </a:p>
        </p:txBody>
      </p:sp>
      <p:sp>
        <p:nvSpPr>
          <p:cNvPr id="6" name="TextBox 5"/>
          <p:cNvSpPr txBox="1"/>
          <p:nvPr/>
        </p:nvSpPr>
        <p:spPr>
          <a:xfrm>
            <a:off x="6908858" y="1269010"/>
            <a:ext cx="1781134" cy="400110"/>
          </a:xfrm>
          <a:prstGeom prst="rect">
            <a:avLst/>
          </a:prstGeom>
          <a:noFill/>
        </p:spPr>
        <p:txBody>
          <a:bodyPr wrap="square" rtlCol="0">
            <a:spAutoFit/>
          </a:bodyPr>
          <a:lstStyle/>
          <a:p>
            <a:pPr algn="ctr"/>
            <a:r>
              <a:rPr lang="en-US" sz="2000" dirty="0" smtClean="0">
                <a:solidFill>
                  <a:schemeClr val="bg1"/>
                </a:solidFill>
              </a:rPr>
              <a:t>MONETIZE</a:t>
            </a:r>
            <a:endParaRPr lang="en-US" sz="2000" dirty="0">
              <a:solidFill>
                <a:schemeClr val="bg1"/>
              </a:solidFill>
            </a:endParaRPr>
          </a:p>
        </p:txBody>
      </p:sp>
      <p:sp>
        <p:nvSpPr>
          <p:cNvPr id="11" name="TextBox 10"/>
          <p:cNvSpPr txBox="1"/>
          <p:nvPr/>
        </p:nvSpPr>
        <p:spPr>
          <a:xfrm>
            <a:off x="4771771" y="1267722"/>
            <a:ext cx="1781134" cy="400110"/>
          </a:xfrm>
          <a:prstGeom prst="rect">
            <a:avLst/>
          </a:prstGeom>
          <a:noFill/>
        </p:spPr>
        <p:txBody>
          <a:bodyPr wrap="square" rtlCol="0">
            <a:spAutoFit/>
          </a:bodyPr>
          <a:lstStyle/>
          <a:p>
            <a:pPr algn="ctr"/>
            <a:r>
              <a:rPr lang="en-US" sz="2000" dirty="0" smtClean="0">
                <a:solidFill>
                  <a:schemeClr val="bg1"/>
                </a:solidFill>
              </a:rPr>
              <a:t>MEASURE</a:t>
            </a:r>
            <a:endParaRPr lang="en-US" sz="2000" dirty="0">
              <a:solidFill>
                <a:schemeClr val="bg1"/>
              </a:solidFill>
            </a:endParaRPr>
          </a:p>
        </p:txBody>
      </p:sp>
      <p:pic>
        <p:nvPicPr>
          <p:cNvPr id="25" name="Picture 24" descr="nike-air-span.jpg"/>
          <p:cNvPicPr>
            <a:picLocks noChangeAspect="1"/>
          </p:cNvPicPr>
          <p:nvPr/>
        </p:nvPicPr>
        <p:blipFill>
          <a:blip r:embed="rId5" cstate="screen"/>
          <a:stretch>
            <a:fillRect/>
          </a:stretch>
        </p:blipFill>
        <p:spPr>
          <a:xfrm>
            <a:off x="1047552" y="2749404"/>
            <a:ext cx="1019373" cy="570312"/>
          </a:xfrm>
          <a:prstGeom prst="rect">
            <a:avLst/>
          </a:prstGeom>
          <a:noFill/>
          <a:effectLst>
            <a:outerShdw blurRad="50800" dist="38100" dir="2700000" algn="tl" rotWithShape="0">
              <a:prstClr val="black">
                <a:alpha val="40000"/>
              </a:prstClr>
            </a:outerShdw>
          </a:effectLst>
        </p:spPr>
      </p:pic>
      <p:pic>
        <p:nvPicPr>
          <p:cNvPr id="19" name="Picture 18" descr="The_lost_thing.png"/>
          <p:cNvPicPr>
            <a:picLocks noChangeAspect="1"/>
          </p:cNvPicPr>
          <p:nvPr/>
        </p:nvPicPr>
        <p:blipFill>
          <a:blip r:embed="rId6" cstate="screen"/>
          <a:stretch>
            <a:fillRect/>
          </a:stretch>
        </p:blipFill>
        <p:spPr>
          <a:xfrm>
            <a:off x="184245" y="3698542"/>
            <a:ext cx="1388297" cy="782455"/>
          </a:xfrm>
          <a:prstGeom prst="rect">
            <a:avLst/>
          </a:prstGeom>
          <a:noFill/>
          <a:effectLst>
            <a:outerShdw blurRad="50800" dist="38100" dir="2700000" algn="tl" rotWithShape="0">
              <a:prstClr val="black">
                <a:alpha val="40000"/>
              </a:prstClr>
            </a:outerShdw>
          </a:effectLst>
        </p:spPr>
      </p:pic>
      <p:pic>
        <p:nvPicPr>
          <p:cNvPr id="20" name="Picture 19" descr="iPad_hands_wallart.jpg"/>
          <p:cNvPicPr>
            <a:picLocks noChangeAspect="1"/>
          </p:cNvPicPr>
          <p:nvPr/>
        </p:nvPicPr>
        <p:blipFill>
          <a:blip r:embed="rId7" cstate="screen"/>
          <a:stretch>
            <a:fillRect/>
          </a:stretch>
        </p:blipFill>
        <p:spPr>
          <a:xfrm>
            <a:off x="1101362" y="4137648"/>
            <a:ext cx="728267" cy="481977"/>
          </a:xfrm>
          <a:prstGeom prst="rect">
            <a:avLst/>
          </a:prstGeom>
          <a:noFill/>
          <a:effectLst>
            <a:outerShdw blurRad="50800" dist="38100" dir="2700000" algn="tl" rotWithShape="0">
              <a:prstClr val="black">
                <a:alpha val="40000"/>
              </a:prstClr>
            </a:outerShdw>
          </a:effectLst>
        </p:spPr>
      </p:pic>
      <p:pic>
        <p:nvPicPr>
          <p:cNvPr id="58376" name="Picture 8" descr="C:\Users\SPELTR~1\AppData\Local\Temp\VMwareDnD\06373696\vignette_morganthau.jpg"/>
          <p:cNvPicPr>
            <a:picLocks noChangeAspect="1" noChangeArrowheads="1"/>
          </p:cNvPicPr>
          <p:nvPr/>
        </p:nvPicPr>
        <p:blipFill>
          <a:blip r:embed="rId8" cstate="screen"/>
          <a:srcRect/>
          <a:stretch>
            <a:fillRect/>
          </a:stretch>
        </p:blipFill>
        <p:spPr bwMode="auto">
          <a:xfrm>
            <a:off x="366981" y="2901082"/>
            <a:ext cx="615537" cy="615537"/>
          </a:xfrm>
          <a:prstGeom prst="rect">
            <a:avLst/>
          </a:prstGeom>
          <a:noFill/>
          <a:effectLst>
            <a:outerShdw blurRad="50800" dist="38100" dir="2700000" algn="tl" rotWithShape="0">
              <a:prstClr val="black">
                <a:alpha val="40000"/>
              </a:prstClr>
            </a:outerShdw>
          </a:effectLst>
        </p:spPr>
      </p:pic>
      <p:pic>
        <p:nvPicPr>
          <p:cNvPr id="58377" name="Picture 9" descr="C:\Users\SPELTR~1\AppData\Local\Temp\VMwareDnD\06373696\vignette_naphte.jpg"/>
          <p:cNvPicPr>
            <a:picLocks noChangeAspect="1" noChangeArrowheads="1"/>
          </p:cNvPicPr>
          <p:nvPr/>
        </p:nvPicPr>
        <p:blipFill>
          <a:blip r:embed="rId9" cstate="screen"/>
          <a:srcRect/>
          <a:stretch>
            <a:fillRect/>
          </a:stretch>
        </p:blipFill>
        <p:spPr bwMode="auto">
          <a:xfrm>
            <a:off x="1625938" y="3986800"/>
            <a:ext cx="275880" cy="275879"/>
          </a:xfrm>
          <a:prstGeom prst="rect">
            <a:avLst/>
          </a:prstGeom>
          <a:noFill/>
          <a:effectLst>
            <a:outerShdw blurRad="50800" dist="38100" dir="2700000" algn="tl" rotWithShape="0">
              <a:prstClr val="black">
                <a:alpha val="40000"/>
              </a:prstClr>
            </a:outerShdw>
          </a:effectLst>
        </p:spPr>
      </p:pic>
      <p:pic>
        <p:nvPicPr>
          <p:cNvPr id="58378" name="Picture 10" descr="C:\Users\SPELTR~1\AppData\Local\Temp\VMwareDnD\06373696\vignette_nfb.jpg"/>
          <p:cNvPicPr>
            <a:picLocks noChangeAspect="1" noChangeArrowheads="1"/>
          </p:cNvPicPr>
          <p:nvPr/>
        </p:nvPicPr>
        <p:blipFill>
          <a:blip r:embed="rId10" cstate="screen"/>
          <a:srcRect/>
          <a:stretch>
            <a:fillRect/>
          </a:stretch>
        </p:blipFill>
        <p:spPr bwMode="auto">
          <a:xfrm>
            <a:off x="464873" y="3435042"/>
            <a:ext cx="396020" cy="396020"/>
          </a:xfrm>
          <a:prstGeom prst="rect">
            <a:avLst/>
          </a:prstGeom>
          <a:noFill/>
          <a:effectLst>
            <a:outerShdw blurRad="50800" dist="38100" dir="2700000" algn="tl" rotWithShape="0">
              <a:prstClr val="black">
                <a:alpha val="40000"/>
              </a:prstClr>
            </a:outerShdw>
          </a:effectLst>
        </p:spPr>
      </p:pic>
      <p:pic>
        <p:nvPicPr>
          <p:cNvPr id="58379" name="Picture 11" descr="C:\Users\SPELTR~1\AppData\Local\Temp\VMwareDnD\06373696\vignette_psykopaint1.jpg"/>
          <p:cNvPicPr>
            <a:picLocks noChangeAspect="1" noChangeArrowheads="1"/>
          </p:cNvPicPr>
          <p:nvPr/>
        </p:nvPicPr>
        <p:blipFill>
          <a:blip r:embed="rId11" cstate="screen"/>
          <a:srcRect/>
          <a:stretch>
            <a:fillRect/>
          </a:stretch>
        </p:blipFill>
        <p:spPr bwMode="auto">
          <a:xfrm>
            <a:off x="495721" y="4271580"/>
            <a:ext cx="471666" cy="471666"/>
          </a:xfrm>
          <a:prstGeom prst="rect">
            <a:avLst/>
          </a:prstGeom>
          <a:noFill/>
          <a:effectLst>
            <a:outerShdw blurRad="50800" dist="38100" dir="2700000" algn="tl" rotWithShape="0">
              <a:prstClr val="black">
                <a:alpha val="40000"/>
              </a:prstClr>
            </a:outerShdw>
          </a:effectLst>
        </p:spPr>
      </p:pic>
      <p:pic>
        <p:nvPicPr>
          <p:cNvPr id="58386" name="Picture 18" descr="C:\Users\SPELTR~1\AppData\Local\Temp\VMwareDnD\1c37184f\vignette_optimize_linechart.png"/>
          <p:cNvPicPr>
            <a:picLocks noChangeAspect="1" noChangeArrowheads="1"/>
          </p:cNvPicPr>
          <p:nvPr/>
        </p:nvPicPr>
        <p:blipFill>
          <a:blip r:embed="rId12" cstate="screen"/>
          <a:srcRect/>
          <a:stretch>
            <a:fillRect/>
          </a:stretch>
        </p:blipFill>
        <p:spPr bwMode="auto">
          <a:xfrm>
            <a:off x="7758752" y="2519611"/>
            <a:ext cx="547908" cy="547908"/>
          </a:xfrm>
          <a:prstGeom prst="rect">
            <a:avLst/>
          </a:prstGeom>
          <a:noFill/>
          <a:effectLst>
            <a:outerShdw blurRad="50800" dist="38100" dir="2700000" algn="tl" rotWithShape="0">
              <a:prstClr val="black">
                <a:alpha val="40000"/>
              </a:prstClr>
            </a:outerShdw>
          </a:effectLst>
        </p:spPr>
      </p:pic>
      <p:pic>
        <p:nvPicPr>
          <p:cNvPr id="58391" name="Picture 23" descr="Z:\work\adobe\current_projects\corporate module 2012\assets\vignette_yen.jpg"/>
          <p:cNvPicPr>
            <a:picLocks noChangeAspect="1" noChangeArrowheads="1"/>
          </p:cNvPicPr>
          <p:nvPr/>
        </p:nvPicPr>
        <p:blipFill>
          <a:blip r:embed="rId13" cstate="screen"/>
          <a:srcRect/>
          <a:stretch>
            <a:fillRect/>
          </a:stretch>
        </p:blipFill>
        <p:spPr bwMode="auto">
          <a:xfrm>
            <a:off x="8174440" y="4114801"/>
            <a:ext cx="464592" cy="464592"/>
          </a:xfrm>
          <a:prstGeom prst="rect">
            <a:avLst/>
          </a:prstGeom>
          <a:noFill/>
          <a:effectLst>
            <a:outerShdw blurRad="50800" dist="38100" dir="2700000" algn="tl" rotWithShape="0">
              <a:prstClr val="black">
                <a:alpha val="40000"/>
              </a:prstClr>
            </a:outerShdw>
          </a:effectLst>
        </p:spPr>
      </p:pic>
      <p:pic>
        <p:nvPicPr>
          <p:cNvPr id="58392" name="Picture 24" descr="Z:\work\adobe\current_projects\corporate module 2012\assets\vignette_b-thing.jpg"/>
          <p:cNvPicPr>
            <a:picLocks noChangeAspect="1" noChangeArrowheads="1"/>
          </p:cNvPicPr>
          <p:nvPr/>
        </p:nvPicPr>
        <p:blipFill>
          <a:blip r:embed="rId14" cstate="screen"/>
          <a:srcRect/>
          <a:stretch>
            <a:fillRect/>
          </a:stretch>
        </p:blipFill>
        <p:spPr bwMode="auto">
          <a:xfrm>
            <a:off x="7601802" y="2838735"/>
            <a:ext cx="246299" cy="246299"/>
          </a:xfrm>
          <a:prstGeom prst="rect">
            <a:avLst/>
          </a:prstGeom>
          <a:noFill/>
          <a:effectLst>
            <a:outerShdw blurRad="50800" dist="38100" dir="2700000" algn="tl" rotWithShape="0">
              <a:prstClr val="black">
                <a:alpha val="40000"/>
              </a:prstClr>
            </a:outerShdw>
          </a:effectLst>
        </p:spPr>
      </p:pic>
      <p:pic>
        <p:nvPicPr>
          <p:cNvPr id="58393" name="Picture 25" descr="Z:\work\adobe\current_projects\corporate module 2012\assets\vignette_dollars.jpg"/>
          <p:cNvPicPr>
            <a:picLocks noChangeAspect="1" noChangeArrowheads="1"/>
          </p:cNvPicPr>
          <p:nvPr/>
        </p:nvPicPr>
        <p:blipFill>
          <a:blip r:embed="rId15" cstate="screen"/>
          <a:srcRect/>
          <a:stretch>
            <a:fillRect/>
          </a:stretch>
        </p:blipFill>
        <p:spPr bwMode="auto">
          <a:xfrm>
            <a:off x="7608058" y="4155744"/>
            <a:ext cx="607894" cy="607894"/>
          </a:xfrm>
          <a:prstGeom prst="rect">
            <a:avLst/>
          </a:prstGeom>
          <a:noFill/>
          <a:effectLst>
            <a:outerShdw blurRad="50800" dist="38100" dir="2700000" algn="tl" rotWithShape="0">
              <a:prstClr val="black">
                <a:alpha val="40000"/>
              </a:prstClr>
            </a:outerShdw>
          </a:effectLst>
        </p:spPr>
      </p:pic>
      <p:pic>
        <p:nvPicPr>
          <p:cNvPr id="58394" name="Picture 26" descr="Z:\work\adobe\current_projects\corporate module 2012\assets\vignette_euros.jpg"/>
          <p:cNvPicPr>
            <a:picLocks noChangeAspect="1" noChangeArrowheads="1"/>
          </p:cNvPicPr>
          <p:nvPr/>
        </p:nvPicPr>
        <p:blipFill>
          <a:blip r:embed="rId16" cstate="screen"/>
          <a:srcRect/>
          <a:stretch>
            <a:fillRect/>
          </a:stretch>
        </p:blipFill>
        <p:spPr bwMode="auto">
          <a:xfrm>
            <a:off x="7315199" y="4148920"/>
            <a:ext cx="423721" cy="423721"/>
          </a:xfrm>
          <a:prstGeom prst="rect">
            <a:avLst/>
          </a:prstGeom>
          <a:noFill/>
          <a:effectLst>
            <a:outerShdw blurRad="50800" dist="38100" dir="2700000" algn="tl" rotWithShape="0">
              <a:prstClr val="black">
                <a:alpha val="40000"/>
              </a:prstClr>
            </a:outerShdw>
          </a:effectLst>
        </p:spPr>
      </p:pic>
      <p:pic>
        <p:nvPicPr>
          <p:cNvPr id="58395" name="Picture 27" descr="Z:\work\adobe\current_projects\corporate module 2012\assets\vignette_pounds.jpg"/>
          <p:cNvPicPr>
            <a:picLocks noChangeAspect="1" noChangeArrowheads="1"/>
          </p:cNvPicPr>
          <p:nvPr/>
        </p:nvPicPr>
        <p:blipFill>
          <a:blip r:embed="rId17" cstate="screen"/>
          <a:srcRect/>
          <a:stretch>
            <a:fillRect/>
          </a:stretch>
        </p:blipFill>
        <p:spPr bwMode="auto">
          <a:xfrm>
            <a:off x="8188088" y="2688111"/>
            <a:ext cx="452082" cy="452082"/>
          </a:xfrm>
          <a:prstGeom prst="rect">
            <a:avLst/>
          </a:prstGeom>
          <a:noFill/>
          <a:effectLst>
            <a:outerShdw blurRad="50800" dist="38100" dir="2700000" algn="tl" rotWithShape="0">
              <a:prstClr val="black">
                <a:alpha val="40000"/>
              </a:prstClr>
            </a:outerShdw>
          </a:effectLst>
        </p:spPr>
      </p:pic>
      <p:pic>
        <p:nvPicPr>
          <p:cNvPr id="47" name="Picture 46"/>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17220" y="3127891"/>
            <a:ext cx="824640" cy="1022281"/>
          </a:xfrm>
          <a:prstGeom prst="rect">
            <a:avLst/>
          </a:prstGeom>
          <a:effectLst>
            <a:outerShdw blurRad="50800" dist="38100" dir="2700000" algn="tl" rotWithShape="0">
              <a:prstClr val="black">
                <a:alpha val="40000"/>
              </a:prstClr>
            </a:outerShdw>
          </a:effectLst>
        </p:spPr>
      </p:pic>
      <p:grpSp>
        <p:nvGrpSpPr>
          <p:cNvPr id="81" name="Group 80"/>
          <p:cNvGrpSpPr/>
          <p:nvPr/>
        </p:nvGrpSpPr>
        <p:grpSpPr>
          <a:xfrm>
            <a:off x="1500493" y="3330116"/>
            <a:ext cx="774955" cy="774955"/>
            <a:chOff x="1567168" y="3330116"/>
            <a:chExt cx="774955" cy="774955"/>
          </a:xfrm>
        </p:grpSpPr>
        <p:pic>
          <p:nvPicPr>
            <p:cNvPr id="58380" name="Picture 12" descr="C:\Users\SPELTR~1\AppData\Local\Temp\VMwareDnD\06373696\vignette_surfer.jpg"/>
            <p:cNvPicPr>
              <a:picLocks noChangeAspect="1" noChangeArrowheads="1"/>
            </p:cNvPicPr>
            <p:nvPr/>
          </p:nvPicPr>
          <p:blipFill>
            <a:blip r:embed="rId19" cstate="screen"/>
            <a:srcRect/>
            <a:stretch>
              <a:fillRect/>
            </a:stretch>
          </p:blipFill>
          <p:spPr bwMode="auto">
            <a:xfrm>
              <a:off x="1567168" y="3330116"/>
              <a:ext cx="774955" cy="774955"/>
            </a:xfrm>
            <a:prstGeom prst="rect">
              <a:avLst/>
            </a:prstGeom>
            <a:noFill/>
            <a:effectLst>
              <a:outerShdw blurRad="50800" dist="38100" dir="2700000" algn="tl" rotWithShape="0">
                <a:prstClr val="black">
                  <a:alpha val="40000"/>
                </a:prstClr>
              </a:outerShdw>
            </a:effectLst>
          </p:spPr>
        </p:pic>
        <p:grpSp>
          <p:nvGrpSpPr>
            <p:cNvPr id="52" name="Group 51"/>
            <p:cNvGrpSpPr/>
            <p:nvPr/>
          </p:nvGrpSpPr>
          <p:grpSpPr>
            <a:xfrm>
              <a:off x="1745672" y="3524993"/>
              <a:ext cx="352301" cy="352301"/>
              <a:chOff x="-397823" y="2060369"/>
              <a:chExt cx="231568" cy="231568"/>
            </a:xfrm>
          </p:grpSpPr>
          <p:sp>
            <p:nvSpPr>
              <p:cNvPr id="49" name="Oval 48"/>
              <p:cNvSpPr/>
              <p:nvPr/>
            </p:nvSpPr>
            <p:spPr>
              <a:xfrm>
                <a:off x="-397823" y="2060369"/>
                <a:ext cx="231568" cy="231568"/>
              </a:xfrm>
              <a:prstGeom prst="ellipse">
                <a:avLst/>
              </a:prstGeom>
              <a:gradFill>
                <a:gsLst>
                  <a:gs pos="0">
                    <a:schemeClr val="tx1">
                      <a:alpha val="2800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p:nvSpPr>
            <p:spPr>
              <a:xfrm rot="5400000">
                <a:off x="-332510" y="2122408"/>
                <a:ext cx="124692" cy="107492"/>
              </a:xfrm>
              <a:prstGeom prst="triangle">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35" name="Picture 11" descr="\\vmware-host\Shared Folders\work\adobe\current_projects\DMS2012\assets\vignettes\data vignettes\125px\images2_0025_Layer 7.jpg"/>
          <p:cNvPicPr>
            <a:picLocks noChangeAspect="1" noChangeArrowheads="1"/>
          </p:cNvPicPr>
          <p:nvPr/>
        </p:nvPicPr>
        <p:blipFill>
          <a:blip r:embed="rId20"/>
          <a:srcRect/>
          <a:stretch>
            <a:fillRect/>
          </a:stretch>
        </p:blipFill>
        <p:spPr bwMode="auto">
          <a:xfrm>
            <a:off x="5171729" y="2752745"/>
            <a:ext cx="343297" cy="343297"/>
          </a:xfrm>
          <a:prstGeom prst="rect">
            <a:avLst/>
          </a:prstGeom>
          <a:noFill/>
          <a:effectLst>
            <a:outerShdw blurRad="50800" dist="38100" dir="2700000" algn="tl" rotWithShape="0">
              <a:prstClr val="black">
                <a:alpha val="40000"/>
              </a:prstClr>
            </a:outerShdw>
          </a:effectLst>
        </p:spPr>
      </p:pic>
      <p:pic>
        <p:nvPicPr>
          <p:cNvPr id="58389" name="Picture 21" descr="C:\Users\SPELTR~1\AppData\Local\Temp\VMwareDnD\1c37184f\vignette_optimize_piechart.png"/>
          <p:cNvPicPr>
            <a:picLocks noChangeAspect="1" noChangeArrowheads="1"/>
          </p:cNvPicPr>
          <p:nvPr/>
        </p:nvPicPr>
        <p:blipFill>
          <a:blip r:embed="rId21" cstate="screen"/>
          <a:srcRect/>
          <a:stretch>
            <a:fillRect/>
          </a:stretch>
        </p:blipFill>
        <p:spPr bwMode="auto">
          <a:xfrm>
            <a:off x="5442109" y="4027132"/>
            <a:ext cx="656254" cy="656254"/>
          </a:xfrm>
          <a:prstGeom prst="rect">
            <a:avLst/>
          </a:prstGeom>
          <a:noFill/>
          <a:effectLst>
            <a:outerShdw blurRad="50800" dist="38100" dir="2700000" algn="tl" rotWithShape="0">
              <a:prstClr val="black">
                <a:alpha val="40000"/>
              </a:prstClr>
            </a:outerShdw>
          </a:effectLst>
        </p:spPr>
      </p:pic>
      <p:pic>
        <p:nvPicPr>
          <p:cNvPr id="58388" name="Picture 20" descr="C:\Users\SPELTR~1\AppData\Local\Temp\VMwareDnD\1c37184f\vignette_optimize_numbers.png"/>
          <p:cNvPicPr>
            <a:picLocks noChangeAspect="1" noChangeArrowheads="1"/>
          </p:cNvPicPr>
          <p:nvPr/>
        </p:nvPicPr>
        <p:blipFill>
          <a:blip r:embed="rId22" cstate="screen"/>
          <a:srcRect/>
          <a:stretch>
            <a:fillRect/>
          </a:stretch>
        </p:blipFill>
        <p:spPr bwMode="auto">
          <a:xfrm>
            <a:off x="5196406" y="4433698"/>
            <a:ext cx="418315" cy="418315"/>
          </a:xfrm>
          <a:prstGeom prst="rect">
            <a:avLst/>
          </a:prstGeom>
          <a:noFill/>
          <a:effectLst>
            <a:outerShdw blurRad="50800" dist="38100" dir="2700000" algn="tl" rotWithShape="0">
              <a:prstClr val="black">
                <a:alpha val="40000"/>
              </a:prstClr>
            </a:outerShdw>
          </a:effectLst>
        </p:spPr>
      </p:pic>
      <p:pic>
        <p:nvPicPr>
          <p:cNvPr id="58382" name="Picture 14" descr="C:\Users\SPELTR~1\AppData\Local\Temp\VMwareDnD\1c37184f\vignette_financecorp.png"/>
          <p:cNvPicPr>
            <a:picLocks noChangeAspect="1" noChangeArrowheads="1"/>
          </p:cNvPicPr>
          <p:nvPr/>
        </p:nvPicPr>
        <p:blipFill>
          <a:blip r:embed="rId23" cstate="screen"/>
          <a:srcRect/>
          <a:stretch>
            <a:fillRect/>
          </a:stretch>
        </p:blipFill>
        <p:spPr bwMode="auto">
          <a:xfrm>
            <a:off x="6023528" y="2898225"/>
            <a:ext cx="443258" cy="443258"/>
          </a:xfrm>
          <a:prstGeom prst="rect">
            <a:avLst/>
          </a:prstGeom>
          <a:noFill/>
          <a:effectLst>
            <a:outerShdw blurRad="50800" dist="38100" dir="2700000" algn="tl" rotWithShape="0">
              <a:prstClr val="black">
                <a:alpha val="40000"/>
              </a:prstClr>
            </a:outerShdw>
          </a:effectLst>
        </p:spPr>
      </p:pic>
      <p:pic>
        <p:nvPicPr>
          <p:cNvPr id="58384" name="Picture 16" descr="C:\Users\SPELTR~1\AppData\Local\Temp\VMwareDnD\1c37184f\vignette_optimize_funnel.png"/>
          <p:cNvPicPr>
            <a:picLocks noChangeAspect="1" noChangeArrowheads="1"/>
          </p:cNvPicPr>
          <p:nvPr/>
        </p:nvPicPr>
        <p:blipFill>
          <a:blip r:embed="rId24" cstate="screen"/>
          <a:srcRect/>
          <a:stretch>
            <a:fillRect/>
          </a:stretch>
        </p:blipFill>
        <p:spPr bwMode="auto">
          <a:xfrm>
            <a:off x="5004607" y="3819280"/>
            <a:ext cx="667768" cy="667768"/>
          </a:xfrm>
          <a:prstGeom prst="rect">
            <a:avLst/>
          </a:prstGeom>
          <a:noFill/>
          <a:effectLst>
            <a:outerShdw blurRad="50800" dist="38100" dir="2700000" algn="tl" rotWithShape="0">
              <a:prstClr val="black">
                <a:alpha val="40000"/>
              </a:prstClr>
            </a:outerShdw>
          </a:effectLst>
        </p:spPr>
      </p:pic>
      <p:pic>
        <p:nvPicPr>
          <p:cNvPr id="58387" name="Picture 19" descr="C:\Users\SPELTR~1\AppData\Local\Temp\VMwareDnD\1c37184f\vignette_optimize_netaverages.png"/>
          <p:cNvPicPr>
            <a:picLocks noChangeAspect="1" noChangeArrowheads="1"/>
          </p:cNvPicPr>
          <p:nvPr/>
        </p:nvPicPr>
        <p:blipFill>
          <a:blip r:embed="rId25" cstate="screen"/>
          <a:srcRect/>
          <a:stretch>
            <a:fillRect/>
          </a:stretch>
        </p:blipFill>
        <p:spPr bwMode="auto">
          <a:xfrm>
            <a:off x="5941156" y="3910230"/>
            <a:ext cx="679281" cy="679280"/>
          </a:xfrm>
          <a:prstGeom prst="rect">
            <a:avLst/>
          </a:prstGeom>
          <a:noFill/>
          <a:effectLst>
            <a:outerShdw blurRad="50800" dist="38100" dir="2700000" algn="tl" rotWithShape="0">
              <a:prstClr val="black">
                <a:alpha val="40000"/>
              </a:prstClr>
            </a:outerShdw>
          </a:effectLst>
        </p:spPr>
      </p:pic>
      <p:pic>
        <p:nvPicPr>
          <p:cNvPr id="1026" name="Picture 2" descr="\\vmware-host\Shared Folders\work\adobe\current_projects\DMS2012\assets\vignettes\data vignettes\125px\images2_0029_Layer 3.jpg"/>
          <p:cNvPicPr>
            <a:picLocks noChangeAspect="1" noChangeArrowheads="1"/>
          </p:cNvPicPr>
          <p:nvPr/>
        </p:nvPicPr>
        <p:blipFill>
          <a:blip r:embed="rId26"/>
          <a:srcRect/>
          <a:stretch>
            <a:fillRect/>
          </a:stretch>
        </p:blipFill>
        <p:spPr bwMode="auto">
          <a:xfrm>
            <a:off x="4951935" y="3327682"/>
            <a:ext cx="513278" cy="513278"/>
          </a:xfrm>
          <a:prstGeom prst="rect">
            <a:avLst/>
          </a:prstGeom>
          <a:noFill/>
          <a:effectLst>
            <a:outerShdw blurRad="50800" dist="38100" dir="2700000" algn="tl" rotWithShape="0">
              <a:prstClr val="black">
                <a:alpha val="40000"/>
              </a:prstClr>
            </a:outerShdw>
          </a:effectLst>
        </p:spPr>
      </p:pic>
      <p:pic>
        <p:nvPicPr>
          <p:cNvPr id="1028" name="Picture 4" descr="\\vmware-host\Shared Folders\work\adobe\current_projects\DMS2012\assets\vignettes\data vignettes\125px\11.jpg"/>
          <p:cNvPicPr>
            <a:picLocks noChangeAspect="1" noChangeArrowheads="1"/>
          </p:cNvPicPr>
          <p:nvPr/>
        </p:nvPicPr>
        <p:blipFill>
          <a:blip r:embed="rId27"/>
          <a:srcRect/>
          <a:stretch>
            <a:fillRect/>
          </a:stretch>
        </p:blipFill>
        <p:spPr bwMode="auto">
          <a:xfrm>
            <a:off x="6305020" y="2879587"/>
            <a:ext cx="382415" cy="382415"/>
          </a:xfrm>
          <a:prstGeom prst="rect">
            <a:avLst/>
          </a:prstGeom>
          <a:noFill/>
          <a:effectLst>
            <a:outerShdw blurRad="50800" dist="38100" dir="2700000" algn="tl" rotWithShape="0">
              <a:prstClr val="black">
                <a:alpha val="40000"/>
              </a:prstClr>
            </a:outerShdw>
          </a:effectLst>
        </p:spPr>
      </p:pic>
      <p:pic>
        <p:nvPicPr>
          <p:cNvPr id="1029" name="Picture 5" descr="\\vmware-host\Shared Folders\work\adobe\current_projects\DMS2012\assets\vignettes\data vignettes\125px\19.jpg"/>
          <p:cNvPicPr>
            <a:picLocks noChangeAspect="1" noChangeArrowheads="1"/>
          </p:cNvPicPr>
          <p:nvPr/>
        </p:nvPicPr>
        <p:blipFill>
          <a:blip r:embed="rId28"/>
          <a:srcRect/>
          <a:stretch>
            <a:fillRect/>
          </a:stretch>
        </p:blipFill>
        <p:spPr bwMode="auto">
          <a:xfrm>
            <a:off x="5865725" y="4500890"/>
            <a:ext cx="368294" cy="368294"/>
          </a:xfrm>
          <a:prstGeom prst="rect">
            <a:avLst/>
          </a:prstGeom>
          <a:noFill/>
          <a:effectLst>
            <a:outerShdw blurRad="50800" dist="38100" dir="2700000" algn="tl" rotWithShape="0">
              <a:prstClr val="black">
                <a:alpha val="40000"/>
              </a:prstClr>
            </a:outerShdw>
          </a:effectLst>
        </p:spPr>
      </p:pic>
      <p:pic>
        <p:nvPicPr>
          <p:cNvPr id="1030" name="Picture 6" descr="\\vmware-host\Shared Folders\work\adobe\current_projects\DMS2012\assets\vignettes\data vignettes\125px\22.jpg"/>
          <p:cNvPicPr>
            <a:picLocks noChangeAspect="1" noChangeArrowheads="1"/>
          </p:cNvPicPr>
          <p:nvPr/>
        </p:nvPicPr>
        <p:blipFill>
          <a:blip r:embed="rId29"/>
          <a:srcRect/>
          <a:stretch>
            <a:fillRect/>
          </a:stretch>
        </p:blipFill>
        <p:spPr bwMode="auto">
          <a:xfrm>
            <a:off x="4777466" y="2911535"/>
            <a:ext cx="513278" cy="513278"/>
          </a:xfrm>
          <a:prstGeom prst="rect">
            <a:avLst/>
          </a:prstGeom>
          <a:noFill/>
          <a:effectLst>
            <a:outerShdw blurRad="50800" dist="38100" dir="2700000" algn="tl" rotWithShape="0">
              <a:prstClr val="black">
                <a:alpha val="40000"/>
              </a:prstClr>
            </a:outerShdw>
          </a:effectLst>
        </p:spPr>
      </p:pic>
      <p:pic>
        <p:nvPicPr>
          <p:cNvPr id="1031" name="Picture 7" descr="\\vmware-host\Shared Folders\work\adobe\current_projects\DMS2012\assets\vignettes\data vignettes\125px\images_0000s_0002_Layer 47.jpg"/>
          <p:cNvPicPr>
            <a:picLocks noChangeAspect="1" noChangeArrowheads="1"/>
          </p:cNvPicPr>
          <p:nvPr/>
        </p:nvPicPr>
        <p:blipFill>
          <a:blip r:embed="rId30"/>
          <a:srcRect/>
          <a:stretch>
            <a:fillRect/>
          </a:stretch>
        </p:blipFill>
        <p:spPr bwMode="auto">
          <a:xfrm>
            <a:off x="5537799" y="2684510"/>
            <a:ext cx="513278" cy="513278"/>
          </a:xfrm>
          <a:prstGeom prst="rect">
            <a:avLst/>
          </a:prstGeom>
          <a:noFill/>
          <a:effectLst>
            <a:outerShdw blurRad="50800" dist="38100" dir="2700000" algn="tl" rotWithShape="0">
              <a:prstClr val="black">
                <a:alpha val="40000"/>
              </a:prstClr>
            </a:outerShdw>
          </a:effectLst>
        </p:spPr>
      </p:pic>
      <p:pic>
        <p:nvPicPr>
          <p:cNvPr id="1032" name="Picture 8" descr="\\vmware-host\Shared Folders\work\adobe\current_projects\DMS2012\assets\vignettes\data vignettes\125px\images_0004_Layer 25.jpg"/>
          <p:cNvPicPr>
            <a:picLocks noChangeAspect="1" noChangeArrowheads="1"/>
          </p:cNvPicPr>
          <p:nvPr/>
        </p:nvPicPr>
        <p:blipFill>
          <a:blip r:embed="rId31"/>
          <a:srcRect/>
          <a:stretch>
            <a:fillRect/>
          </a:stretch>
        </p:blipFill>
        <p:spPr bwMode="auto">
          <a:xfrm>
            <a:off x="6328084" y="3694309"/>
            <a:ext cx="476478" cy="476477"/>
          </a:xfrm>
          <a:prstGeom prst="rect">
            <a:avLst/>
          </a:prstGeom>
          <a:noFill/>
          <a:effectLst>
            <a:outerShdw blurRad="50800" dist="38100" dir="2700000" algn="tl" rotWithShape="0">
              <a:prstClr val="black">
                <a:alpha val="40000"/>
              </a:prstClr>
            </a:outerShdw>
          </a:effectLst>
        </p:spPr>
      </p:pic>
      <p:pic>
        <p:nvPicPr>
          <p:cNvPr id="1034" name="Picture 10" descr="\\vmware-host\Shared Folders\work\adobe\current_projects\DMS2012\assets\vignettes\data vignettes\125px\images2_0006_Layer 26.jpg"/>
          <p:cNvPicPr>
            <a:picLocks noChangeAspect="1" noChangeArrowheads="1"/>
          </p:cNvPicPr>
          <p:nvPr/>
        </p:nvPicPr>
        <p:blipFill>
          <a:blip r:embed="rId32"/>
          <a:srcRect/>
          <a:stretch>
            <a:fillRect/>
          </a:stretch>
        </p:blipFill>
        <p:spPr bwMode="auto">
          <a:xfrm>
            <a:off x="4871759" y="4260915"/>
            <a:ext cx="381627" cy="381626"/>
          </a:xfrm>
          <a:prstGeom prst="rect">
            <a:avLst/>
          </a:prstGeom>
          <a:noFill/>
          <a:effectLst>
            <a:outerShdw blurRad="50800" dist="38100" dir="2700000" algn="tl" rotWithShape="0">
              <a:prstClr val="black">
                <a:alpha val="40000"/>
              </a:prstClr>
            </a:outerShdw>
          </a:effectLst>
        </p:spPr>
      </p:pic>
      <p:pic>
        <p:nvPicPr>
          <p:cNvPr id="1046" name="Picture 22" descr="\\vmware-host\Shared Folders\work\adobe\current_projects\DMS2012\assets\vignettes\data vignettes\500px\images2_0000_Layer 32.jpg"/>
          <p:cNvPicPr>
            <a:picLocks noChangeAspect="1" noChangeArrowheads="1"/>
          </p:cNvPicPr>
          <p:nvPr/>
        </p:nvPicPr>
        <p:blipFill>
          <a:blip r:embed="rId33"/>
          <a:srcRect l="5057" r="4270" b="36453"/>
          <a:stretch>
            <a:fillRect/>
          </a:stretch>
        </p:blipFill>
        <p:spPr bwMode="auto">
          <a:xfrm>
            <a:off x="5004751" y="3128390"/>
            <a:ext cx="1553172" cy="1088511"/>
          </a:xfrm>
          <a:prstGeom prst="rect">
            <a:avLst/>
          </a:prstGeom>
          <a:noFill/>
          <a:effectLst>
            <a:outerShdw blurRad="50800" dist="38100" dir="2700000" algn="tl" rotWithShape="0">
              <a:prstClr val="black">
                <a:alpha val="40000"/>
              </a:prstClr>
            </a:outerShdw>
          </a:effectLst>
        </p:spPr>
      </p:pic>
      <p:pic>
        <p:nvPicPr>
          <p:cNvPr id="51" name="Picture 50" descr="American Eagle.png"/>
          <p:cNvPicPr>
            <a:picLocks noChangeAspect="1"/>
          </p:cNvPicPr>
          <p:nvPr/>
        </p:nvPicPr>
        <p:blipFill>
          <a:blip r:embed="rId34"/>
          <a:stretch>
            <a:fillRect/>
          </a:stretch>
        </p:blipFill>
        <p:spPr>
          <a:xfrm>
            <a:off x="7117227" y="3018273"/>
            <a:ext cx="1757885" cy="1391183"/>
          </a:xfrm>
          <a:prstGeom prst="rect">
            <a:avLst/>
          </a:prstGeom>
        </p:spPr>
      </p:pic>
      <p:grpSp>
        <p:nvGrpSpPr>
          <p:cNvPr id="68" name="Group 67"/>
          <p:cNvGrpSpPr/>
          <p:nvPr/>
        </p:nvGrpSpPr>
        <p:grpSpPr>
          <a:xfrm>
            <a:off x="2578628" y="2794958"/>
            <a:ext cx="1894238" cy="1929048"/>
            <a:chOff x="2548507" y="2806463"/>
            <a:chExt cx="2057998" cy="2095819"/>
          </a:xfrm>
        </p:grpSpPr>
        <p:grpSp>
          <p:nvGrpSpPr>
            <p:cNvPr id="67" name="Group 66"/>
            <p:cNvGrpSpPr/>
            <p:nvPr/>
          </p:nvGrpSpPr>
          <p:grpSpPr>
            <a:xfrm>
              <a:off x="2631863" y="2806463"/>
              <a:ext cx="1974642" cy="1445191"/>
              <a:chOff x="2692249" y="2720198"/>
              <a:chExt cx="1668404" cy="1221063"/>
            </a:xfrm>
          </p:grpSpPr>
          <p:pic>
            <p:nvPicPr>
              <p:cNvPr id="58374" name="Picture 6" descr="C:\Users\SPELTR~1\AppData\Local\Temp\VMwareDnD\043c3022\toshiba_tecra_s11_debranded_ss_x.png"/>
              <p:cNvPicPr>
                <a:picLocks noChangeAspect="1" noChangeArrowheads="1"/>
              </p:cNvPicPr>
              <p:nvPr/>
            </p:nvPicPr>
            <p:blipFill>
              <a:blip r:embed="rId35" cstate="screen"/>
              <a:srcRect/>
              <a:stretch>
                <a:fillRect/>
              </a:stretch>
            </p:blipFill>
            <p:spPr bwMode="auto">
              <a:xfrm>
                <a:off x="2692249" y="2720198"/>
                <a:ext cx="1668404" cy="1221063"/>
              </a:xfrm>
              <a:prstGeom prst="rect">
                <a:avLst/>
              </a:prstGeom>
              <a:noFill/>
              <a:effectLst>
                <a:outerShdw blurRad="50800" dist="38100" dir="2700000" algn="tl" rotWithShape="0">
                  <a:prstClr val="black">
                    <a:alpha val="40000"/>
                  </a:prstClr>
                </a:outerShdw>
              </a:effectLst>
            </p:spPr>
          </p:pic>
          <p:pic>
            <p:nvPicPr>
              <p:cNvPr id="66" name="Picture 65" descr="Screen Shot 2012-04-17 at 4.07.11 PM.png"/>
              <p:cNvPicPr>
                <a:picLocks noChangeAspect="1"/>
              </p:cNvPicPr>
              <p:nvPr/>
            </p:nvPicPr>
            <p:blipFill>
              <a:blip r:embed="rId36"/>
              <a:srcRect l="4654" t="10513" r="4870" b="18678"/>
              <a:stretch>
                <a:fillRect/>
              </a:stretch>
            </p:blipFill>
            <p:spPr>
              <a:xfrm>
                <a:off x="2858197" y="2807785"/>
                <a:ext cx="1330434" cy="747131"/>
              </a:xfrm>
              <a:prstGeom prst="rect">
                <a:avLst/>
              </a:prstGeom>
            </p:spPr>
          </p:pic>
        </p:grpSp>
        <p:pic>
          <p:nvPicPr>
            <p:cNvPr id="58381" name="Picture 13" descr="C:\Users\SPELTR~1\AppData\Local\Temp\VMwareDnD\c8c226cc\ipad2-x.png"/>
            <p:cNvPicPr>
              <a:picLocks noChangeAspect="1" noChangeArrowheads="1"/>
            </p:cNvPicPr>
            <p:nvPr/>
          </p:nvPicPr>
          <p:blipFill>
            <a:blip r:embed="rId37" cstate="screen"/>
            <a:srcRect/>
            <a:stretch>
              <a:fillRect/>
            </a:stretch>
          </p:blipFill>
          <p:spPr bwMode="auto">
            <a:xfrm rot="5400000">
              <a:off x="2687224" y="3536122"/>
              <a:ext cx="1043678" cy="1321111"/>
            </a:xfrm>
            <a:prstGeom prst="rect">
              <a:avLst/>
            </a:prstGeom>
            <a:noFill/>
            <a:effectLst>
              <a:outerShdw blurRad="50800" dist="38100" dir="2700000" algn="tl" rotWithShape="0">
                <a:prstClr val="black">
                  <a:alpha val="40000"/>
                </a:prstClr>
              </a:outerShdw>
            </a:effectLst>
          </p:spPr>
        </p:pic>
        <p:pic>
          <p:nvPicPr>
            <p:cNvPr id="65" name="Picture 64" descr="Screen Shot 2012-04-17 at 4.04.53 PM.png"/>
            <p:cNvPicPr>
              <a:picLocks noChangeAspect="1"/>
            </p:cNvPicPr>
            <p:nvPr/>
          </p:nvPicPr>
          <p:blipFill>
            <a:blip r:embed="rId38"/>
            <a:srcRect l="3989" t="7528" r="4682" b="7560"/>
            <a:stretch>
              <a:fillRect/>
            </a:stretch>
          </p:blipFill>
          <p:spPr>
            <a:xfrm>
              <a:off x="2674201" y="3799062"/>
              <a:ext cx="1059367" cy="780584"/>
            </a:xfrm>
            <a:prstGeom prst="rect">
              <a:avLst/>
            </a:prstGeom>
          </p:spPr>
        </p:pic>
        <p:pic>
          <p:nvPicPr>
            <p:cNvPr id="58372" name="Picture 4" descr="C:\Users\SPELTR~1\AppData\Local\Temp\VMwareDnD\dac1182c\galaxy_s2_x.png"/>
            <p:cNvPicPr>
              <a:picLocks noChangeAspect="1" noChangeArrowheads="1"/>
            </p:cNvPicPr>
            <p:nvPr/>
          </p:nvPicPr>
          <p:blipFill>
            <a:blip r:embed="rId39" cstate="screen"/>
            <a:srcRect/>
            <a:stretch>
              <a:fillRect/>
            </a:stretch>
          </p:blipFill>
          <p:spPr bwMode="auto">
            <a:xfrm rot="5400000">
              <a:off x="3483031" y="4180453"/>
              <a:ext cx="507784" cy="935874"/>
            </a:xfrm>
            <a:prstGeom prst="rect">
              <a:avLst/>
            </a:prstGeom>
            <a:noFill/>
            <a:effectLst>
              <a:outerShdw blurRad="50800" dist="38100" dir="2700000" algn="tl" rotWithShape="0">
                <a:prstClr val="black">
                  <a:alpha val="40000"/>
                </a:prstClr>
              </a:outerShdw>
            </a:effectLst>
          </p:spPr>
        </p:pic>
        <p:pic>
          <p:nvPicPr>
            <p:cNvPr id="64" name="Picture 63" descr="Screen Shot 2012-04-17 at 4.03.58 PM.png"/>
            <p:cNvPicPr>
              <a:picLocks noChangeAspect="1"/>
            </p:cNvPicPr>
            <p:nvPr/>
          </p:nvPicPr>
          <p:blipFill>
            <a:blip r:embed="rId40"/>
            <a:srcRect l="11277" t="22360" r="14392" b="47669"/>
            <a:stretch>
              <a:fillRect/>
            </a:stretch>
          </p:blipFill>
          <p:spPr>
            <a:xfrm>
              <a:off x="3404658" y="4432820"/>
              <a:ext cx="675294" cy="431181"/>
            </a:xfrm>
            <a:prstGeom prst="rect">
              <a:avLst/>
            </a:prstGeom>
          </p:spPr>
        </p:pic>
      </p:grpSp>
    </p:spTree>
    <p:extLst>
      <p:ext uri="{BB962C8B-B14F-4D97-AF65-F5344CB8AC3E}">
        <p14:creationId xmlns:p14="http://schemas.microsoft.com/office/powerpoint/2010/main" val="30772619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2800" dirty="0" smtClean="0">
                <a:ea typeface="+mj-ea"/>
              </a:rPr>
              <a:t>How do Resellers sign up?</a:t>
            </a:r>
            <a:endParaRPr lang="en-US" sz="2800" dirty="0">
              <a:ea typeface="+mj-ea"/>
            </a:endParaRPr>
          </a:p>
        </p:txBody>
      </p:sp>
      <p:sp>
        <p:nvSpPr>
          <p:cNvPr id="317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1" charset="-128"/>
              </a:defRPr>
            </a:lvl1pPr>
            <a:lvl2pPr marL="742950" indent="-285750" eaLnBrk="0" hangingPunct="0">
              <a:defRPr>
                <a:solidFill>
                  <a:schemeClr val="tx1"/>
                </a:solidFill>
                <a:latin typeface="Arial" pitchFamily="34" charset="0"/>
                <a:ea typeface="ＭＳ Ｐゴシック" pitchFamily="1" charset="-128"/>
              </a:defRPr>
            </a:lvl2pPr>
            <a:lvl3pPr marL="1143000" indent="-228600" eaLnBrk="0" hangingPunct="0">
              <a:defRPr>
                <a:solidFill>
                  <a:schemeClr val="tx1"/>
                </a:solidFill>
                <a:latin typeface="Arial" pitchFamily="34" charset="0"/>
                <a:ea typeface="ＭＳ Ｐゴシック" pitchFamily="1" charset="-128"/>
              </a:defRPr>
            </a:lvl3pPr>
            <a:lvl4pPr marL="1600200" indent="-228600" eaLnBrk="0" hangingPunct="0">
              <a:defRPr>
                <a:solidFill>
                  <a:schemeClr val="tx1"/>
                </a:solidFill>
                <a:latin typeface="Arial" pitchFamily="34" charset="0"/>
                <a:ea typeface="ＭＳ Ｐゴシック" pitchFamily="1" charset="-128"/>
              </a:defRPr>
            </a:lvl4pPr>
            <a:lvl5pPr marL="2057400" indent="-228600" eaLnBrk="0" hangingPunct="0">
              <a:defRPr>
                <a:solidFill>
                  <a:schemeClr val="tx1"/>
                </a:solidFill>
                <a:latin typeface="Arial" pitchFamily="34" charset="0"/>
                <a:ea typeface="ＭＳ Ｐゴシック" pitchFamily="1"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1"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1"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1"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1" charset="-128"/>
              </a:defRPr>
            </a:lvl9pPr>
          </a:lstStyle>
          <a:p>
            <a:pPr eaLnBrk="1" hangingPunct="1"/>
            <a:fld id="{E6C27E1B-A9B7-4A8A-8196-59FAF6F6D195}" type="slidenum">
              <a:rPr lang="en-US">
                <a:solidFill>
                  <a:srgbClr val="FFFFFF"/>
                </a:solidFill>
                <a:latin typeface="Adobe Clean" pitchFamily="34" charset="0"/>
              </a:rPr>
              <a:pPr eaLnBrk="1" hangingPunct="1"/>
              <a:t>60</a:t>
            </a:fld>
            <a:endParaRPr lang="en-US">
              <a:solidFill>
                <a:srgbClr val="FFFFFF"/>
              </a:solidFill>
              <a:latin typeface="Adobe Clean" pitchFamily="34" charset="0"/>
            </a:endParaRPr>
          </a:p>
        </p:txBody>
      </p:sp>
      <p:sp>
        <p:nvSpPr>
          <p:cNvPr id="31747" name="Content Placeholder 2"/>
          <p:cNvSpPr>
            <a:spLocks noGrp="1"/>
          </p:cNvSpPr>
          <p:nvPr>
            <p:ph idx="4294967295"/>
          </p:nvPr>
        </p:nvSpPr>
        <p:spPr>
          <a:xfrm>
            <a:off x="702604" y="1038225"/>
            <a:ext cx="7984195" cy="5181600"/>
          </a:xfrm>
        </p:spPr>
        <p:txBody>
          <a:bodyPr/>
          <a:lstStyle/>
          <a:p>
            <a:pPr marL="457200" indent="-457200">
              <a:buFont typeface="Adobe Clean" pitchFamily="34" charset="0"/>
              <a:buAutoNum type="arabicPeriod"/>
            </a:pPr>
            <a:r>
              <a:rPr lang="en-US" dirty="0" smtClean="0">
                <a:solidFill>
                  <a:schemeClr val="bg1"/>
                </a:solidFill>
                <a:ea typeface="ＭＳ Ｐゴシック" pitchFamily="1" charset="-128"/>
              </a:rPr>
              <a:t>Reseller receives email from Adobe (designated contact person)</a:t>
            </a:r>
          </a:p>
          <a:p>
            <a:pPr marL="457200" indent="-457200">
              <a:buFont typeface="Adobe Clean" pitchFamily="34" charset="0"/>
              <a:buAutoNum type="arabicPeriod"/>
            </a:pPr>
            <a:r>
              <a:rPr lang="en-US" dirty="0" smtClean="0">
                <a:solidFill>
                  <a:schemeClr val="bg1"/>
                </a:solidFill>
                <a:ea typeface="ＭＳ Ｐゴシック" pitchFamily="1" charset="-128"/>
              </a:rPr>
              <a:t>Add additional reseller staff</a:t>
            </a:r>
          </a:p>
          <a:p>
            <a:pPr marL="457200" indent="-457200">
              <a:buFont typeface="Adobe Clean" pitchFamily="34" charset="0"/>
              <a:buAutoNum type="arabicPeriod"/>
            </a:pPr>
            <a:r>
              <a:rPr lang="en-US" dirty="0" smtClean="0">
                <a:solidFill>
                  <a:schemeClr val="bg1"/>
                </a:solidFill>
                <a:ea typeface="ＭＳ Ｐゴシック" pitchFamily="1" charset="-128"/>
              </a:rPr>
              <a:t>Invite customers</a:t>
            </a:r>
          </a:p>
        </p:txBody>
      </p:sp>
    </p:spTree>
    <p:extLst>
      <p:ext uri="{BB962C8B-B14F-4D97-AF65-F5344CB8AC3E}">
        <p14:creationId xmlns:p14="http://schemas.microsoft.com/office/powerpoint/2010/main" val="21497090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419013" y="2670723"/>
            <a:ext cx="6792686" cy="1494970"/>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13" name="Rectangle 12"/>
          <p:cNvSpPr/>
          <p:nvPr/>
        </p:nvSpPr>
        <p:spPr>
          <a:xfrm>
            <a:off x="1419013" y="4267294"/>
            <a:ext cx="6792686" cy="783771"/>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11" name="Rectangle 10"/>
          <p:cNvSpPr/>
          <p:nvPr/>
        </p:nvSpPr>
        <p:spPr>
          <a:xfrm>
            <a:off x="1419013" y="1553124"/>
            <a:ext cx="6792686" cy="1030513"/>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27649" name="Title 1"/>
          <p:cNvSpPr>
            <a:spLocks noGrp="1"/>
          </p:cNvSpPr>
          <p:nvPr>
            <p:ph type="title"/>
          </p:nvPr>
        </p:nvSpPr>
        <p:spPr/>
        <p:txBody>
          <a:bodyPr>
            <a:normAutofit fontScale="90000"/>
          </a:bodyPr>
          <a:lstStyle/>
          <a:p>
            <a:r>
              <a:rPr lang="en-US" smtClean="0"/>
              <a:t>Key Take Aways</a:t>
            </a:r>
            <a:endParaRPr lang="en-US" dirty="0" smtClean="0"/>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641161D8-A7DD-4A20-A967-F71381DB2333}" type="slidenum">
              <a:rPr lang="en-US" sz="800" smtClean="0">
                <a:solidFill>
                  <a:srgbClr val="FFFFFF"/>
                </a:solidFill>
              </a:rPr>
              <a:pPr eaLnBrk="1" hangingPunct="1"/>
              <a:t>61</a:t>
            </a:fld>
            <a:endParaRPr lang="en-US" sz="800">
              <a:solidFill>
                <a:srgbClr val="FFFFFF"/>
              </a:solidFill>
            </a:endParaRPr>
          </a:p>
        </p:txBody>
      </p:sp>
      <p:sp>
        <p:nvSpPr>
          <p:cNvPr id="27651" name="TextBox 3"/>
          <p:cNvSpPr txBox="1">
            <a:spLocks noChangeArrowheads="1"/>
          </p:cNvSpPr>
          <p:nvPr/>
        </p:nvSpPr>
        <p:spPr bwMode="auto">
          <a:xfrm>
            <a:off x="2043126" y="1687014"/>
            <a:ext cx="595085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marL="0" indent="0" eaLnBrk="1" hangingPunct="1">
              <a:spcAft>
                <a:spcPts val="3600"/>
              </a:spcAft>
            </a:pPr>
            <a:r>
              <a:rPr lang="en-US" dirty="0">
                <a:solidFill>
                  <a:schemeClr val="bg1"/>
                </a:solidFill>
                <a:latin typeface="Adobe Clean Light" pitchFamily="34" charset="0"/>
              </a:rPr>
              <a:t>Creative Cloud gives </a:t>
            </a:r>
            <a:r>
              <a:rPr lang="en-US" dirty="0" smtClean="0">
                <a:solidFill>
                  <a:schemeClr val="bg1"/>
                </a:solidFill>
                <a:latin typeface="Adobe Clean Light" pitchFamily="34" charset="0"/>
              </a:rPr>
              <a:t>you everything you need to create anything you can imagine</a:t>
            </a:r>
          </a:p>
          <a:p>
            <a:pPr marL="0" indent="0" eaLnBrk="1" hangingPunct="1">
              <a:spcAft>
                <a:spcPts val="3600"/>
              </a:spcAft>
            </a:pPr>
            <a:r>
              <a:rPr lang="en-US" dirty="0" smtClean="0">
                <a:solidFill>
                  <a:schemeClr val="bg1"/>
                </a:solidFill>
                <a:latin typeface="Adobe Clean Light" pitchFamily="34" charset="0"/>
              </a:rPr>
              <a:t>Creative Cloud is the best way for Creative </a:t>
            </a:r>
            <a:r>
              <a:rPr lang="en-US" dirty="0">
                <a:solidFill>
                  <a:schemeClr val="bg1"/>
                </a:solidFill>
                <a:latin typeface="Adobe Clean Light" pitchFamily="34" charset="0"/>
              </a:rPr>
              <a:t>Pros </a:t>
            </a:r>
            <a:r>
              <a:rPr lang="en-US" dirty="0" smtClean="0">
                <a:solidFill>
                  <a:schemeClr val="bg1"/>
                </a:solidFill>
                <a:latin typeface="Adobe Clean Light" pitchFamily="34" charset="0"/>
              </a:rPr>
              <a:t>to continue to receive the latest innovation from Adobe – at no extra cost</a:t>
            </a:r>
            <a:endParaRPr lang="en-US" dirty="0">
              <a:solidFill>
                <a:schemeClr val="bg1"/>
              </a:solidFill>
              <a:latin typeface="Adobe Clean Light" pitchFamily="34" charset="0"/>
            </a:endParaRPr>
          </a:p>
          <a:p>
            <a:pPr marL="0" indent="0" eaLnBrk="1" hangingPunct="1"/>
            <a:r>
              <a:rPr lang="en-US" dirty="0">
                <a:solidFill>
                  <a:schemeClr val="bg1"/>
                </a:solidFill>
                <a:latin typeface="Adobe Clean Light" pitchFamily="34" charset="0"/>
              </a:rPr>
              <a:t>You can now get Creative </a:t>
            </a:r>
            <a:r>
              <a:rPr lang="en-US" dirty="0" smtClean="0">
                <a:solidFill>
                  <a:schemeClr val="bg1"/>
                </a:solidFill>
                <a:latin typeface="Adobe Clean Light" pitchFamily="34" charset="0"/>
              </a:rPr>
              <a:t>Cloud for </a:t>
            </a:r>
            <a:r>
              <a:rPr lang="en-US" dirty="0">
                <a:solidFill>
                  <a:schemeClr val="bg1"/>
                </a:solidFill>
                <a:latin typeface="Adobe Clean Light" pitchFamily="34" charset="0"/>
              </a:rPr>
              <a:t>your team</a:t>
            </a:r>
          </a:p>
        </p:txBody>
      </p:sp>
      <p:sp>
        <p:nvSpPr>
          <p:cNvPr id="10" name="TextBox 9"/>
          <p:cNvSpPr txBox="1"/>
          <p:nvPr/>
        </p:nvSpPr>
        <p:spPr>
          <a:xfrm>
            <a:off x="1480699" y="1670244"/>
            <a:ext cx="511679" cy="830997"/>
          </a:xfrm>
          <a:prstGeom prst="rect">
            <a:avLst/>
          </a:prstGeom>
          <a:noFill/>
        </p:spPr>
        <p:txBody>
          <a:bodyPr wrap="none" rtlCol="0">
            <a:spAutoFit/>
          </a:bodyPr>
          <a:lstStyle/>
          <a:p>
            <a:r>
              <a:rPr lang="en-US" sz="4800" dirty="0" smtClean="0">
                <a:solidFill>
                  <a:schemeClr val="accent6"/>
                </a:solidFill>
                <a:latin typeface="Adobe Clean Light" pitchFamily="34" charset="0"/>
              </a:rPr>
              <a:t>1</a:t>
            </a:r>
            <a:endParaRPr lang="en-US" sz="4800" dirty="0">
              <a:solidFill>
                <a:schemeClr val="accent6"/>
              </a:solidFill>
              <a:latin typeface="Adobe Clean Light" pitchFamily="34" charset="0"/>
            </a:endParaRPr>
          </a:p>
        </p:txBody>
      </p:sp>
      <p:sp>
        <p:nvSpPr>
          <p:cNvPr id="14" name="TextBox 13"/>
          <p:cNvSpPr txBox="1"/>
          <p:nvPr/>
        </p:nvSpPr>
        <p:spPr>
          <a:xfrm>
            <a:off x="1480699" y="2996681"/>
            <a:ext cx="511679" cy="830997"/>
          </a:xfrm>
          <a:prstGeom prst="rect">
            <a:avLst/>
          </a:prstGeom>
          <a:noFill/>
        </p:spPr>
        <p:txBody>
          <a:bodyPr wrap="none" rtlCol="0">
            <a:spAutoFit/>
          </a:bodyPr>
          <a:lstStyle/>
          <a:p>
            <a:r>
              <a:rPr lang="en-US" sz="4800" dirty="0" smtClean="0">
                <a:solidFill>
                  <a:schemeClr val="accent6"/>
                </a:solidFill>
                <a:latin typeface="Adobe Clean Light" pitchFamily="34" charset="0"/>
              </a:rPr>
              <a:t>2</a:t>
            </a:r>
            <a:endParaRPr lang="en-US" sz="4800" dirty="0">
              <a:solidFill>
                <a:schemeClr val="accent6"/>
              </a:solidFill>
              <a:latin typeface="Adobe Clean Light" pitchFamily="34" charset="0"/>
            </a:endParaRPr>
          </a:p>
        </p:txBody>
      </p:sp>
      <p:sp>
        <p:nvSpPr>
          <p:cNvPr id="15" name="TextBox 14"/>
          <p:cNvSpPr txBox="1"/>
          <p:nvPr/>
        </p:nvSpPr>
        <p:spPr>
          <a:xfrm>
            <a:off x="1480699" y="4195731"/>
            <a:ext cx="511679" cy="830997"/>
          </a:xfrm>
          <a:prstGeom prst="rect">
            <a:avLst/>
          </a:prstGeom>
          <a:noFill/>
        </p:spPr>
        <p:txBody>
          <a:bodyPr wrap="none" rtlCol="0">
            <a:spAutoFit/>
          </a:bodyPr>
          <a:lstStyle/>
          <a:p>
            <a:r>
              <a:rPr lang="en-US" sz="4800" dirty="0" smtClean="0">
                <a:solidFill>
                  <a:schemeClr val="accent6"/>
                </a:solidFill>
                <a:latin typeface="Adobe Clean Light" pitchFamily="34" charset="0"/>
              </a:rPr>
              <a:t>3</a:t>
            </a:r>
            <a:endParaRPr lang="en-US" sz="4800" dirty="0">
              <a:solidFill>
                <a:schemeClr val="accent6"/>
              </a:solidFill>
              <a:latin typeface="Adobe Clean Light" pitchFamily="34" charset="0"/>
            </a:endParaRPr>
          </a:p>
        </p:txBody>
      </p:sp>
      <p:sp>
        <p:nvSpPr>
          <p:cNvPr id="4" name="TextBox 3"/>
          <p:cNvSpPr txBox="1"/>
          <p:nvPr/>
        </p:nvSpPr>
        <p:spPr>
          <a:xfrm>
            <a:off x="10268844" y="140503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856962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p:cNvPicPr>
            <a:picLocks noChangeAspect="1"/>
          </p:cNvPicPr>
          <p:nvPr/>
        </p:nvPicPr>
        <p:blipFill>
          <a:blip r:embed="rId3">
            <a:extLst>
              <a:ext uri="{28A0092B-C50C-407E-A947-70E740481C1C}">
                <a14:useLocalDpi xmlns:a14="http://schemas.microsoft.com/office/drawing/2010/main" val="0"/>
              </a:ext>
            </a:extLst>
          </a:blip>
          <a:srcRect l="6355" r="5196"/>
          <a:stretch>
            <a:fillRect/>
          </a:stretch>
        </p:blipFill>
        <p:spPr bwMode="auto">
          <a:xfrm>
            <a:off x="0" y="0"/>
            <a:ext cx="91440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1557338" y="1563688"/>
            <a:ext cx="6034087" cy="2797175"/>
            <a:chOff x="1703162" y="900108"/>
            <a:chExt cx="5829752" cy="2702496"/>
          </a:xfrm>
        </p:grpSpPr>
        <p:pic>
          <p:nvPicPr>
            <p:cNvPr id="58371" name="Picture 9" descr="Adobe_Creative_Cloud_mnemonic_RGB_no_shado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0883" y="900108"/>
              <a:ext cx="1919060" cy="187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dobe_Creative_Cloud_logotype_with_mnemonic_RGB_horizontal.png"/>
            <p:cNvPicPr>
              <a:picLocks noChangeAspect="1"/>
            </p:cNvPicPr>
            <p:nvPr/>
          </p:nvPicPr>
          <p:blipFill>
            <a:blip r:embed="rId5">
              <a:extLst/>
            </a:blip>
            <a:srcRect l="15210"/>
            <a:stretch>
              <a:fillRect/>
            </a:stretch>
          </p:blipFill>
          <p:spPr>
            <a:xfrm>
              <a:off x="1703162" y="2751363"/>
              <a:ext cx="5829752" cy="85124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04176156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normAutofit fontScale="90000"/>
          </a:bodyPr>
          <a:lstStyle/>
          <a:p>
            <a:r>
              <a:rPr lang="en-US" dirty="0" smtClean="0"/>
              <a:t>How to sell Creative Cloud for Teams</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641161D8-A7DD-4A20-A967-F71381DB2333}" type="slidenum">
              <a:rPr lang="en-US" sz="800" smtClean="0">
                <a:solidFill>
                  <a:srgbClr val="FFFFFF"/>
                </a:solidFill>
              </a:rPr>
              <a:pPr eaLnBrk="1" hangingPunct="1"/>
              <a:t>63</a:t>
            </a:fld>
            <a:endParaRPr lang="en-US" sz="800">
              <a:solidFill>
                <a:srgbClr val="FFFFFF"/>
              </a:solidFill>
            </a:endParaRPr>
          </a:p>
        </p:txBody>
      </p:sp>
      <p:sp>
        <p:nvSpPr>
          <p:cNvPr id="4" name="TextBox 3"/>
          <p:cNvSpPr txBox="1"/>
          <p:nvPr/>
        </p:nvSpPr>
        <p:spPr>
          <a:xfrm>
            <a:off x="10268844" y="1405037"/>
            <a:ext cx="184666" cy="369332"/>
          </a:xfrm>
          <a:prstGeom prst="rect">
            <a:avLst/>
          </a:prstGeom>
          <a:noFill/>
        </p:spPr>
        <p:txBody>
          <a:bodyPr wrap="none" rtlCol="0">
            <a:spAutoFit/>
          </a:bodyPr>
          <a:lstStyle/>
          <a:p>
            <a:endParaRPr lang="en-US" dirty="0"/>
          </a:p>
        </p:txBody>
      </p:sp>
      <p:sp>
        <p:nvSpPr>
          <p:cNvPr id="5" name="TextBox 4"/>
          <p:cNvSpPr txBox="1"/>
          <p:nvPr/>
        </p:nvSpPr>
        <p:spPr>
          <a:xfrm rot="21283333">
            <a:off x="1681235" y="1333910"/>
            <a:ext cx="1005086" cy="1200329"/>
          </a:xfrm>
          <a:prstGeom prst="rect">
            <a:avLst/>
          </a:prstGeom>
          <a:noFill/>
        </p:spPr>
        <p:txBody>
          <a:bodyPr wrap="square" rtlCol="0">
            <a:spAutoFit/>
          </a:bodyPr>
          <a:lstStyle/>
          <a:p>
            <a:r>
              <a:rPr lang="en-US" sz="7200" dirty="0" smtClean="0">
                <a:solidFill>
                  <a:schemeClr val="bg1">
                    <a:lumMod val="65000"/>
                  </a:schemeClr>
                </a:solidFill>
              </a:rPr>
              <a:t>?</a:t>
            </a:r>
            <a:endParaRPr lang="en-US" sz="7200" dirty="0">
              <a:solidFill>
                <a:schemeClr val="bg1">
                  <a:lumMod val="65000"/>
                </a:schemeClr>
              </a:solidFill>
            </a:endParaRPr>
          </a:p>
        </p:txBody>
      </p:sp>
      <p:sp>
        <p:nvSpPr>
          <p:cNvPr id="9" name="TextBox 8"/>
          <p:cNvSpPr txBox="1"/>
          <p:nvPr/>
        </p:nvSpPr>
        <p:spPr>
          <a:xfrm rot="471357">
            <a:off x="6502718" y="1753667"/>
            <a:ext cx="1005086" cy="1323439"/>
          </a:xfrm>
          <a:prstGeom prst="rect">
            <a:avLst/>
          </a:prstGeom>
          <a:noFill/>
        </p:spPr>
        <p:txBody>
          <a:bodyPr wrap="square" rtlCol="0">
            <a:spAutoFit/>
          </a:bodyPr>
          <a:lstStyle/>
          <a:p>
            <a:r>
              <a:rPr lang="en-US" sz="8000" dirty="0" smtClean="0">
                <a:solidFill>
                  <a:schemeClr val="bg2">
                    <a:lumMod val="25000"/>
                  </a:schemeClr>
                </a:solidFill>
              </a:rPr>
              <a:t>?</a:t>
            </a:r>
            <a:endParaRPr lang="en-US" sz="8000" dirty="0">
              <a:solidFill>
                <a:schemeClr val="bg2">
                  <a:lumMod val="25000"/>
                </a:schemeClr>
              </a:solidFill>
            </a:endParaRPr>
          </a:p>
        </p:txBody>
      </p:sp>
      <p:sp>
        <p:nvSpPr>
          <p:cNvPr id="11" name="TextBox 10"/>
          <p:cNvSpPr txBox="1"/>
          <p:nvPr/>
        </p:nvSpPr>
        <p:spPr>
          <a:xfrm rot="1009434">
            <a:off x="1833635" y="2684147"/>
            <a:ext cx="1005086" cy="1015663"/>
          </a:xfrm>
          <a:prstGeom prst="rect">
            <a:avLst/>
          </a:prstGeom>
          <a:noFill/>
        </p:spPr>
        <p:txBody>
          <a:bodyPr wrap="square" rtlCol="0">
            <a:spAutoFit/>
          </a:bodyPr>
          <a:lstStyle/>
          <a:p>
            <a:r>
              <a:rPr lang="en-US" sz="6000" dirty="0" smtClean="0">
                <a:solidFill>
                  <a:schemeClr val="tx1">
                    <a:lumMod val="50000"/>
                    <a:lumOff val="50000"/>
                  </a:schemeClr>
                </a:solidFill>
              </a:rPr>
              <a:t>?</a:t>
            </a:r>
            <a:endParaRPr lang="en-US" sz="6000" dirty="0">
              <a:solidFill>
                <a:schemeClr val="tx1">
                  <a:lumMod val="50000"/>
                  <a:lumOff val="50000"/>
                </a:schemeClr>
              </a:solidFill>
            </a:endParaRPr>
          </a:p>
        </p:txBody>
      </p:sp>
      <p:sp>
        <p:nvSpPr>
          <p:cNvPr id="12" name="TextBox 11"/>
          <p:cNvSpPr txBox="1"/>
          <p:nvPr/>
        </p:nvSpPr>
        <p:spPr>
          <a:xfrm rot="20758450">
            <a:off x="1209379" y="1945012"/>
            <a:ext cx="1005086" cy="1446550"/>
          </a:xfrm>
          <a:prstGeom prst="rect">
            <a:avLst/>
          </a:prstGeom>
          <a:noFill/>
        </p:spPr>
        <p:txBody>
          <a:bodyPr wrap="square" rtlCol="0">
            <a:spAutoFit/>
          </a:bodyPr>
          <a:lstStyle/>
          <a:p>
            <a:r>
              <a:rPr lang="en-US" sz="8800" dirty="0" smtClean="0">
                <a:solidFill>
                  <a:schemeClr val="bg1"/>
                </a:solidFill>
              </a:rPr>
              <a:t>?</a:t>
            </a:r>
            <a:endParaRPr lang="en-US" sz="8800" dirty="0">
              <a:solidFill>
                <a:schemeClr val="bg1"/>
              </a:solidFill>
            </a:endParaRPr>
          </a:p>
        </p:txBody>
      </p:sp>
      <p:sp>
        <p:nvSpPr>
          <p:cNvPr id="13" name="TextBox 12"/>
          <p:cNvSpPr txBox="1"/>
          <p:nvPr/>
        </p:nvSpPr>
        <p:spPr>
          <a:xfrm rot="21119107">
            <a:off x="6454100" y="2970688"/>
            <a:ext cx="1005086" cy="1569660"/>
          </a:xfrm>
          <a:prstGeom prst="rect">
            <a:avLst/>
          </a:prstGeom>
          <a:noFill/>
        </p:spPr>
        <p:txBody>
          <a:bodyPr wrap="square" rtlCol="0">
            <a:spAutoFit/>
          </a:bodyPr>
          <a:lstStyle/>
          <a:p>
            <a:r>
              <a:rPr lang="en-US" sz="9600" dirty="0" smtClean="0">
                <a:solidFill>
                  <a:schemeClr val="bg1"/>
                </a:solidFill>
              </a:rPr>
              <a:t>?</a:t>
            </a:r>
            <a:endParaRPr lang="en-US" sz="9600" dirty="0">
              <a:solidFill>
                <a:schemeClr val="bg1"/>
              </a:solidFill>
            </a:endParaRPr>
          </a:p>
        </p:txBody>
      </p:sp>
      <p:sp>
        <p:nvSpPr>
          <p:cNvPr id="14" name="TextBox 13"/>
          <p:cNvSpPr txBox="1"/>
          <p:nvPr/>
        </p:nvSpPr>
        <p:spPr>
          <a:xfrm rot="1053488">
            <a:off x="6926300" y="2541265"/>
            <a:ext cx="1005086" cy="1015663"/>
          </a:xfrm>
          <a:prstGeom prst="rect">
            <a:avLst/>
          </a:prstGeom>
          <a:noFill/>
        </p:spPr>
        <p:txBody>
          <a:bodyPr wrap="square" rtlCol="0">
            <a:spAutoFit/>
          </a:bodyPr>
          <a:lstStyle/>
          <a:p>
            <a:r>
              <a:rPr lang="en-US" sz="6000" dirty="0" smtClean="0">
                <a:solidFill>
                  <a:schemeClr val="bg2">
                    <a:lumMod val="50000"/>
                  </a:schemeClr>
                </a:solidFill>
              </a:rPr>
              <a:t>?</a:t>
            </a:r>
            <a:endParaRPr lang="en-US" sz="6000" dirty="0">
              <a:solidFill>
                <a:schemeClr val="bg2">
                  <a:lumMod val="50000"/>
                </a:scheme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834" y="1462024"/>
            <a:ext cx="4105402" cy="3587765"/>
          </a:xfrm>
          <a:prstGeom prst="rect">
            <a:avLst/>
          </a:prstGeom>
        </p:spPr>
      </p:pic>
    </p:spTree>
    <p:extLst>
      <p:ext uri="{BB962C8B-B14F-4D97-AF65-F5344CB8AC3E}">
        <p14:creationId xmlns:p14="http://schemas.microsoft.com/office/powerpoint/2010/main" val="10359709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64</a:t>
            </a:fld>
            <a:endParaRPr lang="en-US" dirty="0"/>
          </a:p>
        </p:txBody>
      </p:sp>
      <p:sp>
        <p:nvSpPr>
          <p:cNvPr id="4" name="Title 1"/>
          <p:cNvSpPr txBox="1">
            <a:spLocks/>
          </p:cNvSpPr>
          <p:nvPr/>
        </p:nvSpPr>
        <p:spPr>
          <a:xfrm>
            <a:off x="230619" y="263760"/>
            <a:ext cx="8686800" cy="4111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kern="1200">
                <a:solidFill>
                  <a:schemeClr val="bg2"/>
                </a:solidFill>
                <a:latin typeface="+mj-lt"/>
                <a:ea typeface="+mj-ea"/>
                <a:cs typeface="+mj-cs"/>
              </a:defRPr>
            </a:lvl1pPr>
          </a:lstStyle>
          <a:p>
            <a:pPr algn="ctr"/>
            <a:r>
              <a:rPr lang="en-US" sz="2800" dirty="0" smtClean="0">
                <a:solidFill>
                  <a:srgbClr val="56D0FF"/>
                </a:solidFill>
              </a:rPr>
              <a:t>Challenges for the Channel</a:t>
            </a:r>
            <a:endParaRPr lang="en-US" sz="2800" dirty="0">
              <a:solidFill>
                <a:srgbClr val="56D0FF"/>
              </a:solidFill>
            </a:endParaRPr>
          </a:p>
        </p:txBody>
      </p:sp>
      <p:sp>
        <p:nvSpPr>
          <p:cNvPr id="5" name="Left Bracket 4"/>
          <p:cNvSpPr/>
          <p:nvPr/>
        </p:nvSpPr>
        <p:spPr>
          <a:xfrm rot="16200000" flipH="1">
            <a:off x="4315997" y="-1008270"/>
            <a:ext cx="489557" cy="4220805"/>
          </a:xfrm>
          <a:prstGeom prst="leftBracket">
            <a:avLst>
              <a:gd name="adj" fmla="val 120820"/>
            </a:avLst>
          </a:prstGeom>
          <a:ln>
            <a:solidFill>
              <a:srgbClr val="7F7F7F"/>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Content Placeholder 2"/>
          <p:cNvSpPr txBox="1">
            <a:spLocks/>
          </p:cNvSpPr>
          <p:nvPr/>
        </p:nvSpPr>
        <p:spPr>
          <a:xfrm>
            <a:off x="1023362" y="1728700"/>
            <a:ext cx="7647792" cy="3319378"/>
          </a:xfrm>
          <a:prstGeom prst="rect">
            <a:avLst/>
          </a:prstGeom>
        </p:spPr>
        <p:txBody>
          <a:bodyPr vert="horz" lIns="91440" tIns="45720" rIns="91440" bIns="45720" rtlCol="0">
            <a:noAutofit/>
          </a:bodyPr>
          <a:lstStyle>
            <a:lvl1pPr marL="231775" indent="-231775" algn="l" defTabSz="914400" rtl="0" eaLnBrk="1" latinLnBrk="0" hangingPunct="1">
              <a:spcBef>
                <a:spcPts val="600"/>
              </a:spcBef>
              <a:buClr>
                <a:schemeClr val="accent4"/>
              </a:buClr>
              <a:buSzPct val="70000"/>
              <a:buFont typeface="Wingdings" pitchFamily="2" charset="2"/>
              <a:buChar char="§"/>
              <a:defRPr sz="2000" kern="1200">
                <a:solidFill>
                  <a:schemeClr val="tx1"/>
                </a:solidFill>
                <a:latin typeface="+mn-lt"/>
                <a:ea typeface="+mn-ea"/>
                <a:cs typeface="+mn-cs"/>
              </a:defRPr>
            </a:lvl1pPr>
            <a:lvl2pPr marL="463550" indent="-231775" algn="l" defTabSz="914400" rtl="0" eaLnBrk="1" latinLnBrk="0" hangingPunct="1">
              <a:spcBef>
                <a:spcPts val="600"/>
              </a:spcBef>
              <a:buClr>
                <a:schemeClr val="accent4"/>
              </a:buClr>
              <a:buSzPct val="70000"/>
              <a:buFont typeface="Wingdings" pitchFamily="2" charset="2"/>
              <a:buChar char="§"/>
              <a:defRPr sz="1800" kern="1200">
                <a:solidFill>
                  <a:schemeClr val="tx1"/>
                </a:solidFill>
                <a:latin typeface="+mn-lt"/>
                <a:ea typeface="+mn-ea"/>
                <a:cs typeface="+mn-cs"/>
              </a:defRPr>
            </a:lvl2pPr>
            <a:lvl3pPr marL="631825" indent="-168275"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3pPr>
            <a:lvl4pPr marL="798513" indent="-166688"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4pPr>
            <a:lvl5pPr marL="914400" indent="-115888" algn="l" defTabSz="914400" rtl="0" eaLnBrk="1" latinLnBrk="0" hangingPunct="1">
              <a:spcBef>
                <a:spcPts val="600"/>
              </a:spcBef>
              <a:buClr>
                <a:schemeClr val="accent4"/>
              </a:buClr>
              <a:buSzPct val="70000"/>
              <a:buFont typeface="Wingdings" pitchFamily="2" charset="2"/>
              <a:buChar char="§"/>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400" dirty="0" smtClean="0">
                <a:solidFill>
                  <a:schemeClr val="bg1"/>
                </a:solidFill>
                <a:latin typeface="Adobe Clean Light"/>
                <a:cs typeface="Adobe Clean Light"/>
              </a:rPr>
              <a:t>We have to sell against Creative Cloud Individual.</a:t>
            </a:r>
            <a:endParaRPr lang="en-US" sz="2400" dirty="0">
              <a:solidFill>
                <a:schemeClr val="bg1"/>
              </a:solidFill>
              <a:latin typeface="Adobe Clean Light"/>
              <a:cs typeface="Adobe Clean Light"/>
            </a:endParaRPr>
          </a:p>
          <a:p>
            <a:pPr>
              <a:defRPr/>
            </a:pPr>
            <a:r>
              <a:rPr lang="en-US" sz="2400" dirty="0" err="1" smtClean="0">
                <a:solidFill>
                  <a:schemeClr val="bg1"/>
                </a:solidFill>
                <a:latin typeface="Adobe Clean Light"/>
                <a:cs typeface="Adobe Clean Light"/>
              </a:rPr>
              <a:t>A.com</a:t>
            </a:r>
            <a:r>
              <a:rPr lang="en-US" sz="2400" dirty="0" smtClean="0">
                <a:solidFill>
                  <a:schemeClr val="bg1"/>
                </a:solidFill>
                <a:latin typeface="Adobe Clean Light"/>
                <a:cs typeface="Adobe Clean Light"/>
              </a:rPr>
              <a:t> offers Creative Cloud for Teams as well.</a:t>
            </a:r>
          </a:p>
          <a:p>
            <a:pPr>
              <a:defRPr/>
            </a:pPr>
            <a:r>
              <a:rPr lang="en-US" sz="2400" dirty="0" smtClean="0">
                <a:solidFill>
                  <a:schemeClr val="bg1"/>
                </a:solidFill>
                <a:latin typeface="Adobe Clean Light"/>
                <a:cs typeface="Adobe Clean Light"/>
              </a:rPr>
              <a:t>Creative Cloud for Team is more expensive than perpetual upgrade.</a:t>
            </a:r>
          </a:p>
          <a:p>
            <a:pPr>
              <a:defRPr/>
            </a:pPr>
            <a:r>
              <a:rPr lang="en-US" sz="2400" dirty="0" smtClean="0">
                <a:solidFill>
                  <a:schemeClr val="bg1"/>
                </a:solidFill>
                <a:latin typeface="Adobe Clean Light"/>
                <a:cs typeface="Adobe Clean Light"/>
              </a:rPr>
              <a:t>The customer thinks he is paying to much since he is not using all of the tools offered.</a:t>
            </a:r>
          </a:p>
          <a:p>
            <a:pPr>
              <a:defRPr/>
            </a:pPr>
            <a:r>
              <a:rPr lang="en-US" sz="2400" dirty="0" smtClean="0">
                <a:solidFill>
                  <a:schemeClr val="bg1"/>
                </a:solidFill>
                <a:latin typeface="Adobe Clean Light"/>
                <a:cs typeface="Adobe Clean Light"/>
              </a:rPr>
              <a:t>The </a:t>
            </a:r>
            <a:r>
              <a:rPr lang="en-US" sz="2400" dirty="0">
                <a:solidFill>
                  <a:schemeClr val="bg1"/>
                </a:solidFill>
                <a:latin typeface="Adobe Clean Light"/>
                <a:cs typeface="Adobe Clean Light"/>
              </a:rPr>
              <a:t>customer </a:t>
            </a:r>
            <a:r>
              <a:rPr lang="en-US" sz="2400" dirty="0" smtClean="0">
                <a:solidFill>
                  <a:schemeClr val="bg1"/>
                </a:solidFill>
                <a:latin typeface="Adobe Clean Light"/>
                <a:cs typeface="Adobe Clean Light"/>
              </a:rPr>
              <a:t>likes the </a:t>
            </a:r>
            <a:r>
              <a:rPr lang="en-US" sz="2400" dirty="0">
                <a:solidFill>
                  <a:schemeClr val="bg1"/>
                </a:solidFill>
                <a:latin typeface="Adobe Clean Light"/>
                <a:cs typeface="Adobe Clean Light"/>
              </a:rPr>
              <a:t>idea of paying each </a:t>
            </a:r>
            <a:r>
              <a:rPr lang="en-US" sz="2400" dirty="0" smtClean="0">
                <a:solidFill>
                  <a:schemeClr val="bg1"/>
                </a:solidFill>
                <a:latin typeface="Adobe Clean Light"/>
                <a:cs typeface="Adobe Clean Light"/>
              </a:rPr>
              <a:t>month.</a:t>
            </a:r>
            <a:endParaRPr lang="en-US" sz="2400" dirty="0">
              <a:solidFill>
                <a:schemeClr val="bg1"/>
              </a:solidFill>
              <a:latin typeface="Adobe Clean Light"/>
              <a:cs typeface="Adobe Clean Light"/>
            </a:endParaRPr>
          </a:p>
          <a:p>
            <a:pPr marL="0" indent="0">
              <a:buNone/>
              <a:defRPr/>
            </a:pPr>
            <a:endParaRPr lang="en-US" sz="2400" dirty="0">
              <a:solidFill>
                <a:schemeClr val="bg1"/>
              </a:solidFill>
              <a:latin typeface="Adobe Clean Light"/>
              <a:cs typeface="Adobe Clean Light"/>
            </a:endParaRPr>
          </a:p>
          <a:p>
            <a:pPr>
              <a:defRPr/>
            </a:pPr>
            <a:endParaRPr lang="en-US" sz="2400" dirty="0">
              <a:solidFill>
                <a:schemeClr val="bg1"/>
              </a:solidFill>
              <a:latin typeface="Adobe Clean Light"/>
              <a:cs typeface="Adobe Clean Light"/>
            </a:endParaRPr>
          </a:p>
          <a:p>
            <a:pPr>
              <a:defRPr/>
            </a:pPr>
            <a:endParaRPr lang="en-US" sz="2400" dirty="0" smtClean="0">
              <a:solidFill>
                <a:schemeClr val="bg1"/>
              </a:solidFill>
              <a:latin typeface="Adobe Clean Light"/>
              <a:cs typeface="Adobe Clean Light"/>
            </a:endParaRPr>
          </a:p>
          <a:p>
            <a:pPr marL="0" indent="0">
              <a:buFont typeface="Wingdings" pitchFamily="2" charset="2"/>
              <a:buNone/>
              <a:defRPr/>
            </a:pPr>
            <a:endParaRPr lang="en-US" sz="2400" dirty="0" smtClean="0">
              <a:solidFill>
                <a:schemeClr val="bg1"/>
              </a:solidFill>
              <a:latin typeface="Adobe Clean Light"/>
              <a:cs typeface="Adobe Clean Light"/>
            </a:endParaRPr>
          </a:p>
          <a:p>
            <a:pPr marL="0" indent="0">
              <a:buFont typeface="Wingdings" pitchFamily="2" charset="2"/>
              <a:buNone/>
              <a:defRPr/>
            </a:pPr>
            <a:endParaRPr lang="en-US" sz="2400" dirty="0">
              <a:solidFill>
                <a:schemeClr val="bg1"/>
              </a:solidFill>
              <a:latin typeface="Adobe Clean Light"/>
              <a:cs typeface="Adobe Clean Light"/>
            </a:endParaRPr>
          </a:p>
        </p:txBody>
      </p:sp>
    </p:spTree>
    <p:extLst>
      <p:ext uri="{BB962C8B-B14F-4D97-AF65-F5344CB8AC3E}">
        <p14:creationId xmlns:p14="http://schemas.microsoft.com/office/powerpoint/2010/main" val="232830090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normAutofit fontScale="90000"/>
          </a:bodyPr>
          <a:lstStyle/>
          <a:p>
            <a:r>
              <a:rPr lang="en-US" dirty="0" smtClean="0"/>
              <a:t>How to sell Creative Cloud for Teams</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641161D8-A7DD-4A20-A967-F71381DB2333}" type="slidenum">
              <a:rPr lang="en-US" sz="800" smtClean="0">
                <a:solidFill>
                  <a:srgbClr val="FFFFFF"/>
                </a:solidFill>
              </a:rPr>
              <a:pPr eaLnBrk="1" hangingPunct="1"/>
              <a:t>65</a:t>
            </a:fld>
            <a:endParaRPr lang="en-US" sz="800">
              <a:solidFill>
                <a:srgbClr val="FFFFFF"/>
              </a:solidFill>
            </a:endParaRPr>
          </a:p>
        </p:txBody>
      </p:sp>
      <p:sp>
        <p:nvSpPr>
          <p:cNvPr id="4" name="TextBox 3"/>
          <p:cNvSpPr txBox="1"/>
          <p:nvPr/>
        </p:nvSpPr>
        <p:spPr>
          <a:xfrm>
            <a:off x="10268844" y="1405037"/>
            <a:ext cx="184666" cy="369332"/>
          </a:xfrm>
          <a:prstGeom prst="rect">
            <a:avLst/>
          </a:prstGeom>
          <a:noFill/>
        </p:spPr>
        <p:txBody>
          <a:bodyPr wrap="none" rtlCol="0">
            <a:spAutoFit/>
          </a:bodyPr>
          <a:lstStyle/>
          <a:p>
            <a:endParaRPr lang="en-US" dirty="0"/>
          </a:p>
        </p:txBody>
      </p:sp>
      <p:sp>
        <p:nvSpPr>
          <p:cNvPr id="2" name="Trapezoid 1"/>
          <p:cNvSpPr/>
          <p:nvPr/>
        </p:nvSpPr>
        <p:spPr>
          <a:xfrm>
            <a:off x="484270" y="4394601"/>
            <a:ext cx="3992933" cy="703499"/>
          </a:xfrm>
          <a:prstGeom prst="trapezoid">
            <a:avLst>
              <a:gd name="adj" fmla="val 61223"/>
            </a:avLst>
          </a:prstGeom>
          <a:solidFill>
            <a:srgbClr val="3C793B"/>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rapezoid 15"/>
          <p:cNvSpPr/>
          <p:nvPr/>
        </p:nvSpPr>
        <p:spPr>
          <a:xfrm>
            <a:off x="968537" y="2503370"/>
            <a:ext cx="3015259" cy="1790732"/>
          </a:xfrm>
          <a:prstGeom prst="trapezoid">
            <a:avLst>
              <a:gd name="adj" fmla="val 58074"/>
            </a:avLst>
          </a:prstGeom>
          <a:solidFill>
            <a:srgbClr val="79DB12"/>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rapezoid 16"/>
          <p:cNvSpPr/>
          <p:nvPr/>
        </p:nvSpPr>
        <p:spPr>
          <a:xfrm>
            <a:off x="2046722" y="1653685"/>
            <a:ext cx="840617" cy="749184"/>
          </a:xfrm>
          <a:prstGeom prst="trapezoid">
            <a:avLst>
              <a:gd name="adj" fmla="val 65100"/>
            </a:avLst>
          </a:prstGeom>
          <a:solidFill>
            <a:schemeClr val="bg1">
              <a:lumMod val="50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71081" y="4549920"/>
            <a:ext cx="2006416" cy="369332"/>
          </a:xfrm>
          <a:prstGeom prst="rect">
            <a:avLst/>
          </a:prstGeom>
          <a:noFill/>
        </p:spPr>
        <p:txBody>
          <a:bodyPr wrap="none" rtlCol="0">
            <a:spAutoFit/>
          </a:bodyPr>
          <a:lstStyle/>
          <a:p>
            <a:r>
              <a:rPr lang="en-US" dirty="0" smtClean="0"/>
              <a:t>CC for Individuals</a:t>
            </a:r>
            <a:endParaRPr lang="en-US" dirty="0"/>
          </a:p>
        </p:txBody>
      </p:sp>
      <p:sp>
        <p:nvSpPr>
          <p:cNvPr id="18" name="TextBox 17"/>
          <p:cNvSpPr txBox="1"/>
          <p:nvPr/>
        </p:nvSpPr>
        <p:spPr>
          <a:xfrm>
            <a:off x="1684789" y="3286181"/>
            <a:ext cx="1591414" cy="369332"/>
          </a:xfrm>
          <a:prstGeom prst="rect">
            <a:avLst/>
          </a:prstGeom>
          <a:noFill/>
        </p:spPr>
        <p:txBody>
          <a:bodyPr wrap="none" rtlCol="0">
            <a:spAutoFit/>
          </a:bodyPr>
          <a:lstStyle/>
          <a:p>
            <a:pPr algn="ctr"/>
            <a:r>
              <a:rPr lang="en-US" dirty="0" smtClean="0"/>
              <a:t>CC for Teams</a:t>
            </a:r>
            <a:endParaRPr lang="en-US" dirty="0"/>
          </a:p>
        </p:txBody>
      </p:sp>
      <p:sp>
        <p:nvSpPr>
          <p:cNvPr id="19" name="Content Placeholder 2"/>
          <p:cNvSpPr txBox="1">
            <a:spLocks/>
          </p:cNvSpPr>
          <p:nvPr/>
        </p:nvSpPr>
        <p:spPr>
          <a:xfrm>
            <a:off x="4541164" y="1609927"/>
            <a:ext cx="4394968" cy="3319378"/>
          </a:xfrm>
          <a:prstGeom prst="rect">
            <a:avLst/>
          </a:prstGeom>
        </p:spPr>
        <p:txBody>
          <a:bodyPr vert="horz" lIns="91440" tIns="45720" rIns="91440" bIns="45720" rtlCol="0">
            <a:noAutofit/>
          </a:bodyPr>
          <a:lstStyle>
            <a:lvl1pPr marL="231775" indent="-231775" algn="l" defTabSz="914400" rtl="0" eaLnBrk="1" latinLnBrk="0" hangingPunct="1">
              <a:spcBef>
                <a:spcPts val="600"/>
              </a:spcBef>
              <a:buClr>
                <a:schemeClr val="accent4"/>
              </a:buClr>
              <a:buSzPct val="70000"/>
              <a:buFont typeface="Wingdings" pitchFamily="2" charset="2"/>
              <a:buChar char="§"/>
              <a:defRPr sz="2000" kern="1200">
                <a:solidFill>
                  <a:schemeClr val="tx1"/>
                </a:solidFill>
                <a:latin typeface="+mn-lt"/>
                <a:ea typeface="+mn-ea"/>
                <a:cs typeface="+mn-cs"/>
              </a:defRPr>
            </a:lvl1pPr>
            <a:lvl2pPr marL="463550" indent="-231775" algn="l" defTabSz="914400" rtl="0" eaLnBrk="1" latinLnBrk="0" hangingPunct="1">
              <a:spcBef>
                <a:spcPts val="600"/>
              </a:spcBef>
              <a:buClr>
                <a:schemeClr val="accent4"/>
              </a:buClr>
              <a:buSzPct val="70000"/>
              <a:buFont typeface="Wingdings" pitchFamily="2" charset="2"/>
              <a:buChar char="§"/>
              <a:defRPr sz="1800" kern="1200">
                <a:solidFill>
                  <a:schemeClr val="tx1"/>
                </a:solidFill>
                <a:latin typeface="+mn-lt"/>
                <a:ea typeface="+mn-ea"/>
                <a:cs typeface="+mn-cs"/>
              </a:defRPr>
            </a:lvl2pPr>
            <a:lvl3pPr marL="631825" indent="-168275"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3pPr>
            <a:lvl4pPr marL="798513" indent="-166688" algn="l" defTabSz="914400" rtl="0" eaLnBrk="1" latinLnBrk="0" hangingPunct="1">
              <a:spcBef>
                <a:spcPts val="600"/>
              </a:spcBef>
              <a:buClr>
                <a:schemeClr val="accent4"/>
              </a:buClr>
              <a:buSzPct val="70000"/>
              <a:buFont typeface="Wingdings" pitchFamily="2" charset="2"/>
              <a:buChar char="§"/>
              <a:defRPr sz="1600" kern="1200">
                <a:solidFill>
                  <a:schemeClr val="tx1"/>
                </a:solidFill>
                <a:latin typeface="+mn-lt"/>
                <a:ea typeface="+mn-ea"/>
                <a:cs typeface="+mn-cs"/>
              </a:defRPr>
            </a:lvl4pPr>
            <a:lvl5pPr marL="914400" indent="-115888" algn="l" defTabSz="914400" rtl="0" eaLnBrk="1" latinLnBrk="0" hangingPunct="1">
              <a:spcBef>
                <a:spcPts val="600"/>
              </a:spcBef>
              <a:buClr>
                <a:schemeClr val="accent4"/>
              </a:buClr>
              <a:buSzPct val="70000"/>
              <a:buFont typeface="Wingdings" pitchFamily="2" charset="2"/>
              <a:buChar char="§"/>
              <a:defRPr sz="13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400" dirty="0" smtClean="0">
                <a:solidFill>
                  <a:schemeClr val="bg1"/>
                </a:solidFill>
                <a:latin typeface="Adobe Clean Light"/>
                <a:cs typeface="Adobe Clean Light"/>
              </a:rPr>
              <a:t>Focus on Business users</a:t>
            </a:r>
          </a:p>
          <a:p>
            <a:pPr>
              <a:defRPr/>
            </a:pPr>
            <a:r>
              <a:rPr lang="en-US" sz="2400" dirty="0" smtClean="0">
                <a:solidFill>
                  <a:schemeClr val="bg1"/>
                </a:solidFill>
                <a:latin typeface="Adobe Clean Light"/>
                <a:cs typeface="Adobe Clean Light"/>
              </a:rPr>
              <a:t>Focus on CS3, CS4 en CS5 users</a:t>
            </a:r>
          </a:p>
          <a:p>
            <a:pPr>
              <a:defRPr/>
            </a:pPr>
            <a:r>
              <a:rPr lang="en-US" sz="2400" dirty="0" smtClean="0">
                <a:solidFill>
                  <a:schemeClr val="bg1"/>
                </a:solidFill>
                <a:latin typeface="Adobe Clean Light"/>
                <a:cs typeface="Adobe Clean Light"/>
              </a:rPr>
              <a:t>Focus on IT manager</a:t>
            </a:r>
          </a:p>
          <a:p>
            <a:pPr>
              <a:defRPr/>
            </a:pPr>
            <a:r>
              <a:rPr lang="en-US" sz="2400" dirty="0" smtClean="0">
                <a:solidFill>
                  <a:schemeClr val="bg1"/>
                </a:solidFill>
                <a:latin typeface="Adobe Clean Light"/>
                <a:cs typeface="Adobe Clean Light"/>
              </a:rPr>
              <a:t>Focus on business manager</a:t>
            </a:r>
          </a:p>
          <a:p>
            <a:pPr>
              <a:defRPr/>
            </a:pPr>
            <a:r>
              <a:rPr lang="en-US" sz="2400" dirty="0" smtClean="0">
                <a:solidFill>
                  <a:schemeClr val="bg1"/>
                </a:solidFill>
                <a:latin typeface="Adobe Clean Light"/>
                <a:cs typeface="Adobe Clean Light"/>
              </a:rPr>
              <a:t>Focus on 2-up workgroups</a:t>
            </a:r>
          </a:p>
          <a:p>
            <a:pPr>
              <a:defRPr/>
            </a:pPr>
            <a:r>
              <a:rPr lang="en-US" sz="2400" i="1" dirty="0" smtClean="0">
                <a:solidFill>
                  <a:schemeClr val="accent4">
                    <a:lumMod val="75000"/>
                  </a:schemeClr>
                </a:solidFill>
                <a:latin typeface="Adobe Clean Light"/>
                <a:cs typeface="Adobe Clean Light"/>
              </a:rPr>
              <a:t>Attach it!</a:t>
            </a:r>
          </a:p>
          <a:p>
            <a:pPr>
              <a:defRPr/>
            </a:pPr>
            <a:r>
              <a:rPr lang="en-US" sz="2400" i="1" dirty="0">
                <a:solidFill>
                  <a:schemeClr val="accent5">
                    <a:lumMod val="60000"/>
                    <a:lumOff val="40000"/>
                  </a:schemeClr>
                </a:solidFill>
                <a:latin typeface="Adobe Clean Light"/>
                <a:cs typeface="Adobe Clean Light"/>
              </a:rPr>
              <a:t>Register your deals (a.s.a.p.)</a:t>
            </a:r>
          </a:p>
          <a:p>
            <a:pPr>
              <a:defRPr/>
            </a:pPr>
            <a:endParaRPr lang="en-US" sz="2400" i="1" dirty="0" smtClean="0">
              <a:solidFill>
                <a:schemeClr val="accent4">
                  <a:lumMod val="75000"/>
                </a:schemeClr>
              </a:solidFill>
              <a:latin typeface="Adobe Clean Light"/>
              <a:cs typeface="Adobe Clean Light"/>
            </a:endParaRPr>
          </a:p>
          <a:p>
            <a:pPr>
              <a:defRPr/>
            </a:pPr>
            <a:endParaRPr lang="en-US" sz="2400" dirty="0" smtClean="0">
              <a:solidFill>
                <a:schemeClr val="bg1"/>
              </a:solidFill>
              <a:latin typeface="Adobe Clean Light"/>
              <a:cs typeface="Adobe Clean Light"/>
            </a:endParaRPr>
          </a:p>
          <a:p>
            <a:pPr>
              <a:defRPr/>
            </a:pPr>
            <a:endParaRPr lang="en-US" sz="2400" dirty="0" smtClean="0">
              <a:solidFill>
                <a:schemeClr val="bg1"/>
              </a:solidFill>
              <a:latin typeface="Adobe Clean Light"/>
              <a:cs typeface="Adobe Clean Light"/>
            </a:endParaRPr>
          </a:p>
        </p:txBody>
      </p:sp>
    </p:spTree>
    <p:extLst>
      <p:ext uri="{BB962C8B-B14F-4D97-AF65-F5344CB8AC3E}">
        <p14:creationId xmlns:p14="http://schemas.microsoft.com/office/powerpoint/2010/main" val="333239904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10664" y="2722643"/>
            <a:ext cx="8406174" cy="977593"/>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13" name="Rectangle 12"/>
          <p:cNvSpPr/>
          <p:nvPr/>
        </p:nvSpPr>
        <p:spPr>
          <a:xfrm>
            <a:off x="310664" y="4001737"/>
            <a:ext cx="8406174" cy="941047"/>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11" name="Rectangle 10"/>
          <p:cNvSpPr/>
          <p:nvPr/>
        </p:nvSpPr>
        <p:spPr>
          <a:xfrm>
            <a:off x="310663" y="1470897"/>
            <a:ext cx="8397038" cy="1030513"/>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27649" name="Title 1"/>
          <p:cNvSpPr>
            <a:spLocks noGrp="1"/>
          </p:cNvSpPr>
          <p:nvPr>
            <p:ph type="title"/>
          </p:nvPr>
        </p:nvSpPr>
        <p:spPr/>
        <p:txBody>
          <a:bodyPr>
            <a:normAutofit fontScale="90000"/>
          </a:bodyPr>
          <a:lstStyle/>
          <a:p>
            <a:r>
              <a:rPr lang="en-US" dirty="0" smtClean="0"/>
              <a:t>How to sell Creative Cloud for Teams</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641161D8-A7DD-4A20-A967-F71381DB2333}" type="slidenum">
              <a:rPr lang="en-US" sz="800" smtClean="0">
                <a:solidFill>
                  <a:srgbClr val="FFFFFF"/>
                </a:solidFill>
              </a:rPr>
              <a:pPr eaLnBrk="1" hangingPunct="1"/>
              <a:t>66</a:t>
            </a:fld>
            <a:endParaRPr lang="en-US" sz="800">
              <a:solidFill>
                <a:srgbClr val="FFFFFF"/>
              </a:solidFill>
            </a:endParaRPr>
          </a:p>
        </p:txBody>
      </p:sp>
      <p:sp>
        <p:nvSpPr>
          <p:cNvPr id="27651" name="TextBox 3"/>
          <p:cNvSpPr txBox="1">
            <a:spLocks noChangeArrowheads="1"/>
          </p:cNvSpPr>
          <p:nvPr/>
        </p:nvSpPr>
        <p:spPr bwMode="auto">
          <a:xfrm>
            <a:off x="2445156" y="1531694"/>
            <a:ext cx="59508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marL="0" indent="0" eaLnBrk="1" hangingPunct="1">
              <a:spcAft>
                <a:spcPts val="3600"/>
              </a:spcAft>
            </a:pPr>
            <a:r>
              <a:rPr lang="en-US" dirty="0" smtClean="0">
                <a:solidFill>
                  <a:schemeClr val="bg1"/>
                </a:solidFill>
                <a:latin typeface="Adobe Clean Light" pitchFamily="34" charset="0"/>
              </a:rPr>
              <a:t>Learn about you customers challenges, </a:t>
            </a:r>
            <a:br>
              <a:rPr lang="en-US" dirty="0" smtClean="0">
                <a:solidFill>
                  <a:schemeClr val="bg1"/>
                </a:solidFill>
                <a:latin typeface="Adobe Clean Light" pitchFamily="34" charset="0"/>
              </a:rPr>
            </a:br>
            <a:r>
              <a:rPr lang="en-US" dirty="0" smtClean="0">
                <a:solidFill>
                  <a:schemeClr val="bg1"/>
                </a:solidFill>
                <a:latin typeface="Adobe Clean Light" pitchFamily="34" charset="0"/>
              </a:rPr>
              <a:t>pain points, business opportunities and budget</a:t>
            </a:r>
          </a:p>
        </p:txBody>
      </p:sp>
      <p:sp>
        <p:nvSpPr>
          <p:cNvPr id="10" name="TextBox 9"/>
          <p:cNvSpPr txBox="1"/>
          <p:nvPr/>
        </p:nvSpPr>
        <p:spPr>
          <a:xfrm>
            <a:off x="503021" y="1505788"/>
            <a:ext cx="1724780" cy="830997"/>
          </a:xfrm>
          <a:prstGeom prst="rect">
            <a:avLst/>
          </a:prstGeom>
          <a:noFill/>
        </p:spPr>
        <p:txBody>
          <a:bodyPr wrap="none" rtlCol="0">
            <a:spAutoFit/>
          </a:bodyPr>
          <a:lstStyle/>
          <a:p>
            <a:r>
              <a:rPr lang="en-US" sz="4800" dirty="0" smtClean="0">
                <a:solidFill>
                  <a:schemeClr val="accent6"/>
                </a:solidFill>
                <a:latin typeface="Adobe Clean Light" pitchFamily="34" charset="0"/>
              </a:rPr>
              <a:t>Step 1</a:t>
            </a:r>
            <a:endParaRPr lang="en-US" sz="4800" dirty="0">
              <a:solidFill>
                <a:schemeClr val="accent6"/>
              </a:solidFill>
              <a:latin typeface="Adobe Clean Light" pitchFamily="34" charset="0"/>
            </a:endParaRPr>
          </a:p>
        </p:txBody>
      </p:sp>
      <p:sp>
        <p:nvSpPr>
          <p:cNvPr id="14" name="TextBox 13"/>
          <p:cNvSpPr txBox="1"/>
          <p:nvPr/>
        </p:nvSpPr>
        <p:spPr>
          <a:xfrm>
            <a:off x="503021" y="2740864"/>
            <a:ext cx="1724780" cy="830997"/>
          </a:xfrm>
          <a:prstGeom prst="rect">
            <a:avLst/>
          </a:prstGeom>
          <a:noFill/>
        </p:spPr>
        <p:txBody>
          <a:bodyPr wrap="none" rtlCol="0">
            <a:spAutoFit/>
          </a:bodyPr>
          <a:lstStyle/>
          <a:p>
            <a:r>
              <a:rPr lang="en-US" sz="4800" dirty="0" smtClean="0">
                <a:solidFill>
                  <a:schemeClr val="accent6"/>
                </a:solidFill>
                <a:latin typeface="Adobe Clean Light" pitchFamily="34" charset="0"/>
              </a:rPr>
              <a:t>Step 2</a:t>
            </a:r>
            <a:endParaRPr lang="en-US" sz="4800" dirty="0">
              <a:solidFill>
                <a:schemeClr val="accent6"/>
              </a:solidFill>
              <a:latin typeface="Adobe Clean Light" pitchFamily="34" charset="0"/>
            </a:endParaRPr>
          </a:p>
        </p:txBody>
      </p:sp>
      <p:sp>
        <p:nvSpPr>
          <p:cNvPr id="15" name="TextBox 14"/>
          <p:cNvSpPr txBox="1"/>
          <p:nvPr/>
        </p:nvSpPr>
        <p:spPr>
          <a:xfrm>
            <a:off x="503021" y="3967320"/>
            <a:ext cx="1724780" cy="830997"/>
          </a:xfrm>
          <a:prstGeom prst="rect">
            <a:avLst/>
          </a:prstGeom>
          <a:noFill/>
        </p:spPr>
        <p:txBody>
          <a:bodyPr wrap="none" rtlCol="0">
            <a:spAutoFit/>
          </a:bodyPr>
          <a:lstStyle/>
          <a:p>
            <a:r>
              <a:rPr lang="en-US" sz="4800" dirty="0" smtClean="0">
                <a:solidFill>
                  <a:schemeClr val="accent6"/>
                </a:solidFill>
                <a:latin typeface="Adobe Clean Light" pitchFamily="34" charset="0"/>
              </a:rPr>
              <a:t>Step 3</a:t>
            </a:r>
            <a:endParaRPr lang="en-US" sz="4800" dirty="0">
              <a:solidFill>
                <a:schemeClr val="accent6"/>
              </a:solidFill>
              <a:latin typeface="Adobe Clean Light" pitchFamily="34" charset="0"/>
            </a:endParaRPr>
          </a:p>
        </p:txBody>
      </p:sp>
      <p:sp>
        <p:nvSpPr>
          <p:cNvPr id="4" name="TextBox 3"/>
          <p:cNvSpPr txBox="1"/>
          <p:nvPr/>
        </p:nvSpPr>
        <p:spPr>
          <a:xfrm>
            <a:off x="10268844" y="1405037"/>
            <a:ext cx="184666" cy="369332"/>
          </a:xfrm>
          <a:prstGeom prst="rect">
            <a:avLst/>
          </a:prstGeom>
          <a:noFill/>
        </p:spPr>
        <p:txBody>
          <a:bodyPr wrap="none" rtlCol="0">
            <a:spAutoFit/>
          </a:bodyPr>
          <a:lstStyle/>
          <a:p>
            <a:endParaRPr lang="en-US" dirty="0"/>
          </a:p>
        </p:txBody>
      </p:sp>
      <p:sp>
        <p:nvSpPr>
          <p:cNvPr id="16" name="TextBox 3"/>
          <p:cNvSpPr txBox="1">
            <a:spLocks noChangeArrowheads="1"/>
          </p:cNvSpPr>
          <p:nvPr/>
        </p:nvSpPr>
        <p:spPr bwMode="auto">
          <a:xfrm>
            <a:off x="2445156" y="2762188"/>
            <a:ext cx="59508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marL="0" indent="0" eaLnBrk="1" hangingPunct="1">
              <a:spcAft>
                <a:spcPts val="3600"/>
              </a:spcAft>
            </a:pPr>
            <a:r>
              <a:rPr lang="en-US" dirty="0">
                <a:solidFill>
                  <a:schemeClr val="bg1"/>
                </a:solidFill>
                <a:latin typeface="Adobe Clean Light" pitchFamily="34" charset="0"/>
              </a:rPr>
              <a:t>Let the </a:t>
            </a:r>
            <a:r>
              <a:rPr lang="en-US" dirty="0" smtClean="0">
                <a:solidFill>
                  <a:schemeClr val="bg1"/>
                </a:solidFill>
                <a:latin typeface="Adobe Clean Light" pitchFamily="34" charset="0"/>
              </a:rPr>
              <a:t>customer </a:t>
            </a:r>
            <a:r>
              <a:rPr lang="en-US" dirty="0">
                <a:solidFill>
                  <a:schemeClr val="bg1"/>
                </a:solidFill>
                <a:latin typeface="Adobe Clean Light" pitchFamily="34" charset="0"/>
              </a:rPr>
              <a:t>now you understand </a:t>
            </a:r>
            <a:r>
              <a:rPr lang="en-US" dirty="0" smtClean="0">
                <a:solidFill>
                  <a:schemeClr val="bg1"/>
                </a:solidFill>
                <a:latin typeface="Adobe Clean Light" pitchFamily="34" charset="0"/>
              </a:rPr>
              <a:t>their </a:t>
            </a:r>
            <a:r>
              <a:rPr lang="en-US" dirty="0">
                <a:solidFill>
                  <a:schemeClr val="bg1"/>
                </a:solidFill>
                <a:latin typeface="Adobe Clean Light" pitchFamily="34" charset="0"/>
              </a:rPr>
              <a:t>needs, talk about solutions and opportunities</a:t>
            </a:r>
            <a:r>
              <a:rPr lang="en-US" dirty="0" smtClean="0">
                <a:solidFill>
                  <a:schemeClr val="bg1"/>
                </a:solidFill>
                <a:latin typeface="Adobe Clean Light" pitchFamily="34" charset="0"/>
              </a:rPr>
              <a:t>.</a:t>
            </a:r>
            <a:endParaRPr lang="en-US" dirty="0">
              <a:solidFill>
                <a:schemeClr val="bg1"/>
              </a:solidFill>
              <a:latin typeface="Adobe Clean Light" pitchFamily="34" charset="0"/>
            </a:endParaRPr>
          </a:p>
        </p:txBody>
      </p:sp>
      <p:sp>
        <p:nvSpPr>
          <p:cNvPr id="17" name="TextBox 3"/>
          <p:cNvSpPr txBox="1">
            <a:spLocks noChangeArrowheads="1"/>
          </p:cNvSpPr>
          <p:nvPr/>
        </p:nvSpPr>
        <p:spPr bwMode="auto">
          <a:xfrm>
            <a:off x="2445156" y="4193684"/>
            <a:ext cx="5950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marL="0" indent="0" eaLnBrk="1" hangingPunct="1">
              <a:spcAft>
                <a:spcPts val="3600"/>
              </a:spcAft>
            </a:pPr>
            <a:r>
              <a:rPr lang="en-US" dirty="0" smtClean="0">
                <a:solidFill>
                  <a:schemeClr val="bg1"/>
                </a:solidFill>
                <a:latin typeface="Adobe Clean Light" pitchFamily="34" charset="0"/>
              </a:rPr>
              <a:t>Propose Creative </a:t>
            </a:r>
            <a:r>
              <a:rPr lang="en-US" dirty="0">
                <a:solidFill>
                  <a:schemeClr val="bg1"/>
                </a:solidFill>
                <a:latin typeface="Adobe Clean Light" pitchFamily="34" charset="0"/>
              </a:rPr>
              <a:t>Cloud for Teams </a:t>
            </a:r>
            <a:r>
              <a:rPr lang="en-US" i="1" dirty="0" smtClean="0">
                <a:solidFill>
                  <a:schemeClr val="bg1">
                    <a:lumMod val="50000"/>
                  </a:schemeClr>
                </a:solidFill>
                <a:latin typeface="Adobe Clean Light" pitchFamily="34" charset="0"/>
              </a:rPr>
              <a:t>or else…</a:t>
            </a:r>
            <a:endParaRPr lang="en-US" i="1" dirty="0">
              <a:solidFill>
                <a:schemeClr val="bg1">
                  <a:lumMod val="50000"/>
                </a:schemeClr>
              </a:solidFill>
              <a:latin typeface="Adobe Clean Light" pitchFamily="34" charset="0"/>
            </a:endParaRPr>
          </a:p>
        </p:txBody>
      </p:sp>
    </p:spTree>
    <p:extLst>
      <p:ext uri="{BB962C8B-B14F-4D97-AF65-F5344CB8AC3E}">
        <p14:creationId xmlns:p14="http://schemas.microsoft.com/office/powerpoint/2010/main" val="294273733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27651" grpId="0"/>
      <p:bldP spid="10" grpId="0"/>
      <p:bldP spid="14" grpId="0"/>
      <p:bldP spid="15" grpId="0"/>
      <p:bldP spid="16"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10664" y="2722643"/>
            <a:ext cx="8406174" cy="977593"/>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13" name="Rectangle 12"/>
          <p:cNvSpPr/>
          <p:nvPr/>
        </p:nvSpPr>
        <p:spPr>
          <a:xfrm>
            <a:off x="310664" y="4001737"/>
            <a:ext cx="8406174" cy="941047"/>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11" name="Rectangle 10"/>
          <p:cNvSpPr/>
          <p:nvPr/>
        </p:nvSpPr>
        <p:spPr>
          <a:xfrm>
            <a:off x="310663" y="1470897"/>
            <a:ext cx="8397038" cy="1030513"/>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27649" name="Title 1"/>
          <p:cNvSpPr>
            <a:spLocks noGrp="1"/>
          </p:cNvSpPr>
          <p:nvPr>
            <p:ph type="title"/>
          </p:nvPr>
        </p:nvSpPr>
        <p:spPr/>
        <p:txBody>
          <a:bodyPr>
            <a:normAutofit fontScale="90000"/>
          </a:bodyPr>
          <a:lstStyle/>
          <a:p>
            <a:r>
              <a:rPr lang="en-US" dirty="0" smtClean="0"/>
              <a:t>How to sell Creative Cloud for Teams - </a:t>
            </a:r>
            <a:r>
              <a:rPr lang="en-US" dirty="0" smtClean="0">
                <a:solidFill>
                  <a:srgbClr val="FFFF00"/>
                </a:solidFill>
              </a:rPr>
              <a:t>example</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641161D8-A7DD-4A20-A967-F71381DB2333}" type="slidenum">
              <a:rPr lang="en-US" sz="800" smtClean="0">
                <a:solidFill>
                  <a:srgbClr val="FFFFFF"/>
                </a:solidFill>
              </a:rPr>
              <a:pPr eaLnBrk="1" hangingPunct="1"/>
              <a:t>67</a:t>
            </a:fld>
            <a:endParaRPr lang="en-US" sz="800">
              <a:solidFill>
                <a:srgbClr val="FFFFFF"/>
              </a:solidFill>
            </a:endParaRPr>
          </a:p>
        </p:txBody>
      </p:sp>
      <p:sp>
        <p:nvSpPr>
          <p:cNvPr id="27651" name="TextBox 3"/>
          <p:cNvSpPr txBox="1">
            <a:spLocks noChangeArrowheads="1"/>
          </p:cNvSpPr>
          <p:nvPr/>
        </p:nvSpPr>
        <p:spPr bwMode="auto">
          <a:xfrm>
            <a:off x="1635549" y="1531694"/>
            <a:ext cx="72914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marL="0" indent="0" eaLnBrk="1" hangingPunct="1">
              <a:spcAft>
                <a:spcPts val="3600"/>
              </a:spcAft>
            </a:pPr>
            <a:r>
              <a:rPr lang="en-US" i="1" dirty="0" smtClean="0">
                <a:solidFill>
                  <a:srgbClr val="FFFF00"/>
                </a:solidFill>
                <a:latin typeface="Adobe Clean Light" pitchFamily="34" charset="0"/>
              </a:rPr>
              <a:t>Customer tells about the business being difficult, low prices and customers want to publish to web and mobile…</a:t>
            </a:r>
          </a:p>
        </p:txBody>
      </p:sp>
      <p:sp>
        <p:nvSpPr>
          <p:cNvPr id="10" name="TextBox 9"/>
          <p:cNvSpPr txBox="1"/>
          <p:nvPr/>
        </p:nvSpPr>
        <p:spPr>
          <a:xfrm>
            <a:off x="503021" y="1505788"/>
            <a:ext cx="954723" cy="461665"/>
          </a:xfrm>
          <a:prstGeom prst="rect">
            <a:avLst/>
          </a:prstGeom>
          <a:noFill/>
        </p:spPr>
        <p:txBody>
          <a:bodyPr wrap="none" rtlCol="0">
            <a:spAutoFit/>
          </a:bodyPr>
          <a:lstStyle/>
          <a:p>
            <a:r>
              <a:rPr lang="en-US" sz="2400" dirty="0" smtClean="0">
                <a:solidFill>
                  <a:schemeClr val="bg1">
                    <a:lumMod val="50000"/>
                  </a:schemeClr>
                </a:solidFill>
                <a:latin typeface="Adobe Clean Light" pitchFamily="34" charset="0"/>
              </a:rPr>
              <a:t>Step 1</a:t>
            </a:r>
            <a:endParaRPr lang="en-US" sz="2400" dirty="0">
              <a:solidFill>
                <a:schemeClr val="bg1">
                  <a:lumMod val="50000"/>
                </a:schemeClr>
              </a:solidFill>
              <a:latin typeface="Adobe Clean Light" pitchFamily="34" charset="0"/>
            </a:endParaRPr>
          </a:p>
        </p:txBody>
      </p:sp>
      <p:sp>
        <p:nvSpPr>
          <p:cNvPr id="14" name="TextBox 13"/>
          <p:cNvSpPr txBox="1"/>
          <p:nvPr/>
        </p:nvSpPr>
        <p:spPr>
          <a:xfrm>
            <a:off x="503021" y="2740864"/>
            <a:ext cx="954723" cy="461665"/>
          </a:xfrm>
          <a:prstGeom prst="rect">
            <a:avLst/>
          </a:prstGeom>
          <a:noFill/>
        </p:spPr>
        <p:txBody>
          <a:bodyPr wrap="none" rtlCol="0">
            <a:spAutoFit/>
          </a:bodyPr>
          <a:lstStyle/>
          <a:p>
            <a:r>
              <a:rPr lang="en-US" sz="2400" dirty="0" smtClean="0">
                <a:solidFill>
                  <a:srgbClr val="7F7F7F"/>
                </a:solidFill>
                <a:latin typeface="Adobe Clean Light" pitchFamily="34" charset="0"/>
              </a:rPr>
              <a:t>Step 2</a:t>
            </a:r>
            <a:endParaRPr lang="en-US" sz="2400" dirty="0">
              <a:solidFill>
                <a:srgbClr val="7F7F7F"/>
              </a:solidFill>
              <a:latin typeface="Adobe Clean Light" pitchFamily="34" charset="0"/>
            </a:endParaRPr>
          </a:p>
        </p:txBody>
      </p:sp>
      <p:sp>
        <p:nvSpPr>
          <p:cNvPr id="15" name="TextBox 14"/>
          <p:cNvSpPr txBox="1"/>
          <p:nvPr/>
        </p:nvSpPr>
        <p:spPr>
          <a:xfrm>
            <a:off x="503021" y="3967320"/>
            <a:ext cx="954723" cy="461665"/>
          </a:xfrm>
          <a:prstGeom prst="rect">
            <a:avLst/>
          </a:prstGeom>
          <a:noFill/>
        </p:spPr>
        <p:txBody>
          <a:bodyPr wrap="none" rtlCol="0">
            <a:spAutoFit/>
          </a:bodyPr>
          <a:lstStyle/>
          <a:p>
            <a:r>
              <a:rPr lang="en-US" sz="2400" dirty="0" smtClean="0">
                <a:solidFill>
                  <a:srgbClr val="7F7F7F"/>
                </a:solidFill>
                <a:latin typeface="Adobe Clean Light" pitchFamily="34" charset="0"/>
              </a:rPr>
              <a:t>Step 3</a:t>
            </a:r>
            <a:endParaRPr lang="en-US" sz="2400" dirty="0">
              <a:solidFill>
                <a:srgbClr val="7F7F7F"/>
              </a:solidFill>
              <a:latin typeface="Adobe Clean Light" pitchFamily="34" charset="0"/>
            </a:endParaRPr>
          </a:p>
        </p:txBody>
      </p:sp>
      <p:sp>
        <p:nvSpPr>
          <p:cNvPr id="4" name="TextBox 3"/>
          <p:cNvSpPr txBox="1"/>
          <p:nvPr/>
        </p:nvSpPr>
        <p:spPr>
          <a:xfrm>
            <a:off x="10268844" y="1405037"/>
            <a:ext cx="184666" cy="369332"/>
          </a:xfrm>
          <a:prstGeom prst="rect">
            <a:avLst/>
          </a:prstGeom>
          <a:noFill/>
        </p:spPr>
        <p:txBody>
          <a:bodyPr wrap="none" rtlCol="0">
            <a:spAutoFit/>
          </a:bodyPr>
          <a:lstStyle/>
          <a:p>
            <a:endParaRPr lang="en-US" dirty="0"/>
          </a:p>
        </p:txBody>
      </p:sp>
      <p:sp>
        <p:nvSpPr>
          <p:cNvPr id="16" name="TextBox 3"/>
          <p:cNvSpPr txBox="1">
            <a:spLocks noChangeArrowheads="1"/>
          </p:cNvSpPr>
          <p:nvPr/>
        </p:nvSpPr>
        <p:spPr bwMode="auto">
          <a:xfrm>
            <a:off x="1635550" y="2762188"/>
            <a:ext cx="67604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marL="0" indent="0" eaLnBrk="1" hangingPunct="1">
              <a:spcAft>
                <a:spcPts val="3600"/>
              </a:spcAft>
            </a:pPr>
            <a:r>
              <a:rPr lang="en-US" i="1" dirty="0" smtClean="0">
                <a:solidFill>
                  <a:srgbClr val="FFFF00"/>
                </a:solidFill>
                <a:latin typeface="Adobe Clean Light" pitchFamily="34" charset="0"/>
              </a:rPr>
              <a:t>I understand, so you would like to add more value and use your skills to design their websites and apps…</a:t>
            </a:r>
            <a:endParaRPr lang="en-US" i="1" dirty="0">
              <a:solidFill>
                <a:srgbClr val="FFFF00"/>
              </a:solidFill>
              <a:latin typeface="Adobe Clean Light" pitchFamily="34" charset="0"/>
            </a:endParaRPr>
          </a:p>
        </p:txBody>
      </p:sp>
      <p:sp>
        <p:nvSpPr>
          <p:cNvPr id="17" name="TextBox 3"/>
          <p:cNvSpPr txBox="1">
            <a:spLocks noChangeArrowheads="1"/>
          </p:cNvSpPr>
          <p:nvPr/>
        </p:nvSpPr>
        <p:spPr bwMode="auto">
          <a:xfrm>
            <a:off x="1635550" y="4193684"/>
            <a:ext cx="67604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marL="0" indent="0" eaLnBrk="1" hangingPunct="1">
              <a:spcAft>
                <a:spcPts val="3600"/>
              </a:spcAft>
            </a:pPr>
            <a:r>
              <a:rPr lang="en-US" i="1" dirty="0" smtClean="0">
                <a:solidFill>
                  <a:srgbClr val="FFFF00"/>
                </a:solidFill>
                <a:latin typeface="Adobe Clean Light" pitchFamily="34" charset="0"/>
              </a:rPr>
              <a:t>With Creative </a:t>
            </a:r>
            <a:r>
              <a:rPr lang="en-US" i="1" dirty="0">
                <a:solidFill>
                  <a:srgbClr val="FFFF00"/>
                </a:solidFill>
                <a:latin typeface="Adobe Clean Light" pitchFamily="34" charset="0"/>
              </a:rPr>
              <a:t>Cloud for </a:t>
            </a:r>
            <a:r>
              <a:rPr lang="en-US" i="1" dirty="0" smtClean="0">
                <a:solidFill>
                  <a:srgbClr val="FFFF00"/>
                </a:solidFill>
                <a:latin typeface="Adobe Clean Light" pitchFamily="34" charset="0"/>
              </a:rPr>
              <a:t>Team this is all possible…</a:t>
            </a:r>
            <a:endParaRPr lang="en-US" i="1" dirty="0">
              <a:solidFill>
                <a:srgbClr val="FFFF00"/>
              </a:solidFill>
              <a:latin typeface="Adobe Clean Light" pitchFamily="34" charset="0"/>
            </a:endParaRPr>
          </a:p>
        </p:txBody>
      </p:sp>
    </p:spTree>
    <p:extLst>
      <p:ext uri="{BB962C8B-B14F-4D97-AF65-F5344CB8AC3E}">
        <p14:creationId xmlns:p14="http://schemas.microsoft.com/office/powerpoint/2010/main" val="234537327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27651" grpId="0"/>
      <p:bldP spid="10" grpId="0"/>
      <p:bldP spid="14" grpId="0"/>
      <p:bldP spid="15" grpId="0"/>
      <p:bldP spid="16" grpId="0"/>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1526" y="1078032"/>
            <a:ext cx="8397038" cy="4138845"/>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27649" name="Title 1"/>
          <p:cNvSpPr>
            <a:spLocks noGrp="1"/>
          </p:cNvSpPr>
          <p:nvPr>
            <p:ph type="title"/>
          </p:nvPr>
        </p:nvSpPr>
        <p:spPr/>
        <p:txBody>
          <a:bodyPr>
            <a:normAutofit fontScale="90000"/>
          </a:bodyPr>
          <a:lstStyle/>
          <a:p>
            <a:r>
              <a:rPr lang="en-US" dirty="0" smtClean="0"/>
              <a:t>How to sell Creative Cloud for Teams</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641161D8-A7DD-4A20-A967-F71381DB2333}" type="slidenum">
              <a:rPr lang="en-US" sz="800" smtClean="0">
                <a:solidFill>
                  <a:srgbClr val="FFFFFF"/>
                </a:solidFill>
              </a:rPr>
              <a:pPr eaLnBrk="1" hangingPunct="1"/>
              <a:t>68</a:t>
            </a:fld>
            <a:endParaRPr lang="en-US" sz="800">
              <a:solidFill>
                <a:srgbClr val="FFFFFF"/>
              </a:solidFill>
            </a:endParaRPr>
          </a:p>
        </p:txBody>
      </p:sp>
      <p:sp>
        <p:nvSpPr>
          <p:cNvPr id="27651" name="TextBox 3"/>
          <p:cNvSpPr txBox="1">
            <a:spLocks noChangeArrowheads="1"/>
          </p:cNvSpPr>
          <p:nvPr/>
        </p:nvSpPr>
        <p:spPr bwMode="auto">
          <a:xfrm>
            <a:off x="2180184" y="1211921"/>
            <a:ext cx="6637164"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marL="0" indent="0" eaLnBrk="1" hangingPunct="1">
              <a:spcAft>
                <a:spcPts val="1400"/>
              </a:spcAft>
            </a:pPr>
            <a:r>
              <a:rPr lang="en-US" dirty="0" smtClean="0">
                <a:solidFill>
                  <a:schemeClr val="bg1"/>
                </a:solidFill>
                <a:latin typeface="Adobe Clean Light" pitchFamily="34" charset="0"/>
              </a:rPr>
              <a:t>Highlight your added value!</a:t>
            </a:r>
          </a:p>
          <a:p>
            <a:pPr marL="628650" lvl="1" indent="-342900" eaLnBrk="1" hangingPunct="1">
              <a:spcAft>
                <a:spcPts val="1400"/>
              </a:spcAft>
              <a:buClr>
                <a:srgbClr val="20C732"/>
              </a:buClr>
              <a:buFont typeface="Wingdings" charset="2"/>
              <a:buChar char="ü"/>
            </a:pPr>
            <a:r>
              <a:rPr lang="en-US" dirty="0" smtClean="0">
                <a:solidFill>
                  <a:schemeClr val="bg1"/>
                </a:solidFill>
                <a:latin typeface="Adobe Clean Light" pitchFamily="34" charset="0"/>
              </a:rPr>
              <a:t>You know about the customers business</a:t>
            </a:r>
          </a:p>
          <a:p>
            <a:pPr marL="628650" lvl="1" indent="-342900" eaLnBrk="1" hangingPunct="1">
              <a:spcAft>
                <a:spcPts val="1400"/>
              </a:spcAft>
              <a:buClr>
                <a:srgbClr val="20C732"/>
              </a:buClr>
              <a:buFont typeface="Wingdings" charset="2"/>
              <a:buChar char="ü"/>
            </a:pPr>
            <a:r>
              <a:rPr lang="en-US" dirty="0" smtClean="0">
                <a:solidFill>
                  <a:schemeClr val="bg1"/>
                </a:solidFill>
                <a:latin typeface="Adobe Clean Light" pitchFamily="34" charset="0"/>
              </a:rPr>
              <a:t>You know what is best for your customer</a:t>
            </a:r>
          </a:p>
          <a:p>
            <a:pPr marL="628650" lvl="1" indent="-342900" eaLnBrk="1" hangingPunct="1">
              <a:spcAft>
                <a:spcPts val="1400"/>
              </a:spcAft>
              <a:buClr>
                <a:srgbClr val="20C732"/>
              </a:buClr>
              <a:buFont typeface="Wingdings" charset="2"/>
              <a:buChar char="ü"/>
            </a:pPr>
            <a:r>
              <a:rPr lang="en-US" dirty="0" smtClean="0">
                <a:solidFill>
                  <a:schemeClr val="bg1"/>
                </a:solidFill>
                <a:latin typeface="Adobe Clean Light" pitchFamily="34" charset="0"/>
              </a:rPr>
              <a:t>You’re his trusted advisor</a:t>
            </a:r>
          </a:p>
          <a:p>
            <a:pPr marL="628650" lvl="1" indent="-342900" eaLnBrk="1" hangingPunct="1">
              <a:spcAft>
                <a:spcPts val="1400"/>
              </a:spcAft>
              <a:buClr>
                <a:srgbClr val="20C732"/>
              </a:buClr>
              <a:buFont typeface="Wingdings" charset="2"/>
              <a:buChar char="ü"/>
            </a:pPr>
            <a:r>
              <a:rPr lang="en-US" dirty="0" smtClean="0">
                <a:solidFill>
                  <a:schemeClr val="bg1"/>
                </a:solidFill>
                <a:latin typeface="Adobe Clean Light" pitchFamily="34" charset="0"/>
              </a:rPr>
              <a:t>You are going for the long term relationship</a:t>
            </a:r>
          </a:p>
          <a:p>
            <a:pPr marL="628650" lvl="1" indent="-342900" eaLnBrk="1" hangingPunct="1">
              <a:spcAft>
                <a:spcPts val="1400"/>
              </a:spcAft>
              <a:buClr>
                <a:srgbClr val="20C732"/>
              </a:buClr>
              <a:buFont typeface="Wingdings" charset="2"/>
              <a:buChar char="ü"/>
            </a:pPr>
            <a:r>
              <a:rPr lang="en-US" dirty="0" smtClean="0">
                <a:solidFill>
                  <a:schemeClr val="bg1"/>
                </a:solidFill>
                <a:latin typeface="Adobe Clean Light" pitchFamily="34" charset="0"/>
              </a:rPr>
              <a:t>Your care about your customers continuity</a:t>
            </a:r>
          </a:p>
          <a:p>
            <a:pPr marL="628650" lvl="1" indent="-342900" eaLnBrk="1" hangingPunct="1">
              <a:spcAft>
                <a:spcPts val="1400"/>
              </a:spcAft>
              <a:buClr>
                <a:srgbClr val="20C732"/>
              </a:buClr>
              <a:buFont typeface="Wingdings" charset="2"/>
              <a:buChar char="ü"/>
            </a:pPr>
            <a:r>
              <a:rPr lang="en-US" dirty="0" smtClean="0">
                <a:solidFill>
                  <a:schemeClr val="bg1"/>
                </a:solidFill>
                <a:latin typeface="Adobe Clean Light" pitchFamily="34" charset="0"/>
              </a:rPr>
              <a:t>You are a service provider</a:t>
            </a:r>
          </a:p>
        </p:txBody>
      </p:sp>
      <p:sp>
        <p:nvSpPr>
          <p:cNvPr id="10" name="TextBox 9"/>
          <p:cNvSpPr txBox="1"/>
          <p:nvPr/>
        </p:nvSpPr>
        <p:spPr>
          <a:xfrm>
            <a:off x="338555" y="1039833"/>
            <a:ext cx="1414541" cy="830997"/>
          </a:xfrm>
          <a:prstGeom prst="rect">
            <a:avLst/>
          </a:prstGeom>
          <a:noFill/>
        </p:spPr>
        <p:txBody>
          <a:bodyPr wrap="none" rtlCol="0">
            <a:spAutoFit/>
          </a:bodyPr>
          <a:lstStyle/>
          <a:p>
            <a:r>
              <a:rPr lang="en-US" sz="4800" dirty="0" smtClean="0">
                <a:solidFill>
                  <a:schemeClr val="accent6"/>
                </a:solidFill>
                <a:latin typeface="Adobe Clean Light" pitchFamily="34" charset="0"/>
              </a:rPr>
              <a:t>Tip 1</a:t>
            </a:r>
            <a:endParaRPr lang="en-US" sz="4800" dirty="0">
              <a:solidFill>
                <a:schemeClr val="accent6"/>
              </a:solidFill>
              <a:latin typeface="Adobe Clean Light" pitchFamily="34" charset="0"/>
            </a:endParaRPr>
          </a:p>
        </p:txBody>
      </p:sp>
      <p:sp>
        <p:nvSpPr>
          <p:cNvPr id="4" name="TextBox 3"/>
          <p:cNvSpPr txBox="1"/>
          <p:nvPr/>
        </p:nvSpPr>
        <p:spPr>
          <a:xfrm>
            <a:off x="10268844" y="140503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164702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1526" y="1078032"/>
            <a:ext cx="8397038" cy="4138845"/>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27649" name="Title 1"/>
          <p:cNvSpPr>
            <a:spLocks noGrp="1"/>
          </p:cNvSpPr>
          <p:nvPr>
            <p:ph type="title"/>
          </p:nvPr>
        </p:nvSpPr>
        <p:spPr/>
        <p:txBody>
          <a:bodyPr>
            <a:normAutofit fontScale="90000"/>
          </a:bodyPr>
          <a:lstStyle/>
          <a:p>
            <a:r>
              <a:rPr lang="en-US" dirty="0" smtClean="0"/>
              <a:t>How to sell Creative Cloud for Teams</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641161D8-A7DD-4A20-A967-F71381DB2333}" type="slidenum">
              <a:rPr lang="en-US" sz="800" smtClean="0">
                <a:solidFill>
                  <a:srgbClr val="FFFFFF"/>
                </a:solidFill>
              </a:rPr>
              <a:pPr eaLnBrk="1" hangingPunct="1"/>
              <a:t>69</a:t>
            </a:fld>
            <a:endParaRPr lang="en-US" sz="800">
              <a:solidFill>
                <a:srgbClr val="FFFFFF"/>
              </a:solidFill>
            </a:endParaRPr>
          </a:p>
        </p:txBody>
      </p:sp>
      <p:sp>
        <p:nvSpPr>
          <p:cNvPr id="27651" name="TextBox 3"/>
          <p:cNvSpPr txBox="1">
            <a:spLocks noChangeArrowheads="1"/>
          </p:cNvSpPr>
          <p:nvPr/>
        </p:nvSpPr>
        <p:spPr bwMode="auto">
          <a:xfrm>
            <a:off x="2180184" y="1211921"/>
            <a:ext cx="6637164"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marL="0" indent="0" eaLnBrk="1" hangingPunct="1">
              <a:spcAft>
                <a:spcPts val="1400"/>
              </a:spcAft>
            </a:pPr>
            <a:r>
              <a:rPr lang="en-US" dirty="0" smtClean="0">
                <a:solidFill>
                  <a:schemeClr val="bg1"/>
                </a:solidFill>
                <a:latin typeface="Adobe Clean Light" pitchFamily="34" charset="0"/>
              </a:rPr>
              <a:t>Do your own marketing</a:t>
            </a:r>
          </a:p>
          <a:p>
            <a:pPr marL="628650" lvl="1" indent="-342900" eaLnBrk="1" hangingPunct="1">
              <a:spcAft>
                <a:spcPts val="1400"/>
              </a:spcAft>
              <a:buClr>
                <a:srgbClr val="20C732"/>
              </a:buClr>
              <a:buFont typeface="Wingdings" charset="2"/>
              <a:buChar char="ü"/>
            </a:pPr>
            <a:r>
              <a:rPr lang="en-US" dirty="0" smtClean="0">
                <a:solidFill>
                  <a:schemeClr val="bg1"/>
                </a:solidFill>
                <a:latin typeface="Adobe Clean Light" pitchFamily="34" charset="0"/>
              </a:rPr>
              <a:t>Talk to your customer about your added value</a:t>
            </a:r>
          </a:p>
          <a:p>
            <a:pPr marL="628650" lvl="1" indent="-342900" eaLnBrk="1" hangingPunct="1">
              <a:spcAft>
                <a:spcPts val="1400"/>
              </a:spcAft>
              <a:buClr>
                <a:srgbClr val="20C732"/>
              </a:buClr>
              <a:buFont typeface="Wingdings" charset="2"/>
              <a:buChar char="ü"/>
            </a:pPr>
            <a:r>
              <a:rPr lang="en-US" dirty="0">
                <a:solidFill>
                  <a:schemeClr val="bg1"/>
                </a:solidFill>
                <a:latin typeface="Adobe Clean Light" pitchFamily="34" charset="0"/>
              </a:rPr>
              <a:t>point out </a:t>
            </a:r>
            <a:r>
              <a:rPr lang="en-US" dirty="0" smtClean="0">
                <a:solidFill>
                  <a:schemeClr val="bg1"/>
                </a:solidFill>
                <a:latin typeface="Adobe Clean Light" pitchFamily="34" charset="0"/>
              </a:rPr>
              <a:t>your service to the customer</a:t>
            </a:r>
          </a:p>
          <a:p>
            <a:pPr marL="628650" lvl="1" indent="-342900" eaLnBrk="1" hangingPunct="1">
              <a:spcAft>
                <a:spcPts val="1400"/>
              </a:spcAft>
              <a:buClr>
                <a:srgbClr val="20C732"/>
              </a:buClr>
              <a:buFont typeface="Wingdings" charset="2"/>
              <a:buChar char="ü"/>
            </a:pPr>
            <a:r>
              <a:rPr lang="en-US" dirty="0" smtClean="0">
                <a:solidFill>
                  <a:schemeClr val="bg1"/>
                </a:solidFill>
                <a:latin typeface="Adobe Clean Light" pitchFamily="34" charset="0"/>
              </a:rPr>
              <a:t>Tell about your successes</a:t>
            </a:r>
          </a:p>
          <a:p>
            <a:pPr marL="628650" lvl="1" indent="-342900" eaLnBrk="1" hangingPunct="1">
              <a:spcAft>
                <a:spcPts val="1400"/>
              </a:spcAft>
              <a:buClr>
                <a:srgbClr val="20C732"/>
              </a:buClr>
              <a:buFont typeface="Wingdings" charset="2"/>
              <a:buChar char="ü"/>
            </a:pPr>
            <a:r>
              <a:rPr lang="en-US" dirty="0" smtClean="0">
                <a:solidFill>
                  <a:schemeClr val="bg1"/>
                </a:solidFill>
                <a:latin typeface="Adobe Clean Light" pitchFamily="34" charset="0"/>
              </a:rPr>
              <a:t>Use your website </a:t>
            </a:r>
            <a:r>
              <a:rPr lang="en-US" dirty="0">
                <a:solidFill>
                  <a:schemeClr val="bg1"/>
                </a:solidFill>
                <a:latin typeface="Adobe Clean Light" pitchFamily="34" charset="0"/>
              </a:rPr>
              <a:t>to </a:t>
            </a:r>
            <a:r>
              <a:rPr lang="en-US" dirty="0" smtClean="0">
                <a:solidFill>
                  <a:schemeClr val="bg1"/>
                </a:solidFill>
                <a:latin typeface="Adobe Clean Light" pitchFamily="34" charset="0"/>
              </a:rPr>
              <a:t>show your success</a:t>
            </a:r>
          </a:p>
          <a:p>
            <a:pPr marL="628650" lvl="1" indent="-342900" eaLnBrk="1" hangingPunct="1">
              <a:spcAft>
                <a:spcPts val="1400"/>
              </a:spcAft>
              <a:buClr>
                <a:srgbClr val="20C732"/>
              </a:buClr>
              <a:buFont typeface="Wingdings" charset="2"/>
              <a:buChar char="ü"/>
            </a:pPr>
            <a:r>
              <a:rPr lang="en-US" dirty="0" smtClean="0">
                <a:solidFill>
                  <a:schemeClr val="bg1"/>
                </a:solidFill>
                <a:latin typeface="Adobe Clean Light" pitchFamily="34" charset="0"/>
              </a:rPr>
              <a:t>Let customers talk about you (interview)</a:t>
            </a:r>
          </a:p>
          <a:p>
            <a:pPr marL="628650" lvl="1" indent="-342900" eaLnBrk="1" hangingPunct="1">
              <a:spcAft>
                <a:spcPts val="1400"/>
              </a:spcAft>
              <a:buClr>
                <a:srgbClr val="20C732"/>
              </a:buClr>
              <a:buFont typeface="Wingdings" charset="2"/>
              <a:buChar char="ü"/>
            </a:pPr>
            <a:r>
              <a:rPr lang="en-US" dirty="0" smtClean="0">
                <a:solidFill>
                  <a:schemeClr val="bg1"/>
                </a:solidFill>
                <a:latin typeface="Adobe Clean Light" pitchFamily="34" charset="0"/>
              </a:rPr>
              <a:t>Service ≠ Free of Charge</a:t>
            </a:r>
          </a:p>
        </p:txBody>
      </p:sp>
      <p:sp>
        <p:nvSpPr>
          <p:cNvPr id="10" name="TextBox 9"/>
          <p:cNvSpPr txBox="1"/>
          <p:nvPr/>
        </p:nvSpPr>
        <p:spPr>
          <a:xfrm>
            <a:off x="338555" y="1039833"/>
            <a:ext cx="1414541" cy="830997"/>
          </a:xfrm>
          <a:prstGeom prst="rect">
            <a:avLst/>
          </a:prstGeom>
          <a:noFill/>
        </p:spPr>
        <p:txBody>
          <a:bodyPr wrap="none" rtlCol="0">
            <a:spAutoFit/>
          </a:bodyPr>
          <a:lstStyle/>
          <a:p>
            <a:r>
              <a:rPr lang="en-US" sz="4800" dirty="0" smtClean="0">
                <a:solidFill>
                  <a:schemeClr val="accent6"/>
                </a:solidFill>
                <a:latin typeface="Adobe Clean Light" pitchFamily="34" charset="0"/>
              </a:rPr>
              <a:t>Tip 2</a:t>
            </a:r>
            <a:endParaRPr lang="en-US" sz="4800" dirty="0">
              <a:solidFill>
                <a:schemeClr val="accent6"/>
              </a:solidFill>
              <a:latin typeface="Adobe Clean Light" pitchFamily="34" charset="0"/>
            </a:endParaRPr>
          </a:p>
        </p:txBody>
      </p:sp>
      <p:sp>
        <p:nvSpPr>
          <p:cNvPr id="4" name="TextBox 3"/>
          <p:cNvSpPr txBox="1"/>
          <p:nvPr/>
        </p:nvSpPr>
        <p:spPr>
          <a:xfrm>
            <a:off x="10268844" y="140503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168921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0" y="1"/>
            <a:ext cx="9144000" cy="9239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dobe Clean"/>
            </a:endParaRPr>
          </a:p>
        </p:txBody>
      </p:sp>
      <p:grpSp>
        <p:nvGrpSpPr>
          <p:cNvPr id="2" name="Group 1"/>
          <p:cNvGrpSpPr/>
          <p:nvPr/>
        </p:nvGrpSpPr>
        <p:grpSpPr>
          <a:xfrm>
            <a:off x="-1" y="1028701"/>
            <a:ext cx="9154888" cy="4520146"/>
            <a:chOff x="-1" y="303255"/>
            <a:chExt cx="9154888" cy="5869437"/>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44549" y="1623218"/>
              <a:ext cx="5413804" cy="4046764"/>
            </a:xfrm>
            <a:prstGeom prst="rect">
              <a:avLst/>
            </a:prstGeom>
            <a:noFill/>
            <a:ln>
              <a:noFill/>
            </a:ln>
          </p:spPr>
        </p:pic>
        <p:sp>
          <p:nvSpPr>
            <p:cNvPr id="29" name="Rectangle 28"/>
            <p:cNvSpPr>
              <a:spLocks/>
            </p:cNvSpPr>
            <p:nvPr/>
          </p:nvSpPr>
          <p:spPr bwMode="auto">
            <a:xfrm rot="10800000">
              <a:off x="1755118" y="1570362"/>
              <a:ext cx="5156179" cy="3233511"/>
            </a:xfrm>
            <a:prstGeom prst="rect">
              <a:avLst/>
            </a:prstGeom>
            <a:gradFill flip="none" rotWithShape="1">
              <a:gsLst>
                <a:gs pos="0">
                  <a:schemeClr val="tx1">
                    <a:alpha val="0"/>
                  </a:schemeClr>
                </a:gs>
                <a:gs pos="100000">
                  <a:schemeClr val="tx1"/>
                </a:gs>
              </a:gsLst>
              <a:lin ang="5400000" scaled="1"/>
              <a:tileRect/>
            </a:gradFill>
            <a:ln w="12700">
              <a:noFill/>
              <a:miter lim="800000"/>
              <a:headEnd/>
              <a:tailEnd/>
            </a:ln>
          </p:spPr>
          <p:txBody>
            <a:bodyPr rot="10800000" lIns="0" tIns="0" rIns="0" bIns="0"/>
            <a:lstStyle/>
            <a:p>
              <a:pPr defTabSz="1370013" fontAlgn="auto">
                <a:spcBef>
                  <a:spcPts val="0"/>
                </a:spcBef>
                <a:spcAft>
                  <a:spcPts val="0"/>
                </a:spcAft>
              </a:pPr>
              <a:endParaRPr lang="en-US" sz="2100" dirty="0">
                <a:solidFill>
                  <a:srgbClr val="000000"/>
                </a:solidFill>
                <a:latin typeface="Adobe Clean"/>
                <a:ea typeface="ヒラギノ角ゴ Pro W3" pitchFamily="16" charset="-128"/>
              </a:endParaRPr>
            </a:p>
          </p:txBody>
        </p:sp>
        <p:pic>
          <p:nvPicPr>
            <p:cNvPr id="30" name="Picture 29" descr="vignette_helpdes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11568"/>
              <a:ext cx="1143000" cy="1437774"/>
            </a:xfrm>
            <a:prstGeom prst="rect">
              <a:avLst/>
            </a:prstGeom>
          </p:spPr>
        </p:pic>
        <p:pic>
          <p:nvPicPr>
            <p:cNvPr id="32" name="Picture 31" descr="vignette_meltedthought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2824" y="1749342"/>
              <a:ext cx="1143000" cy="1437774"/>
            </a:xfrm>
            <a:prstGeom prst="rect">
              <a:avLst/>
            </a:prstGeom>
          </p:spPr>
        </p:pic>
        <p:pic>
          <p:nvPicPr>
            <p:cNvPr id="37" name="Picture 36" descr="vignette_coke.png"/>
            <p:cNvPicPr>
              <a:picLocks noChangeAspect="1"/>
            </p:cNvPicPr>
            <p:nvPr/>
          </p:nvPicPr>
          <p:blipFill>
            <a:blip r:embed="rId6"/>
            <a:stretch>
              <a:fillRect/>
            </a:stretch>
          </p:blipFill>
          <p:spPr>
            <a:xfrm>
              <a:off x="3436772" y="4624889"/>
              <a:ext cx="1143000" cy="1437774"/>
            </a:xfrm>
            <a:prstGeom prst="rect">
              <a:avLst/>
            </a:prstGeom>
          </p:spPr>
        </p:pic>
        <p:pic>
          <p:nvPicPr>
            <p:cNvPr id="38" name="Picture 37" descr="vignette_lightbulb.png"/>
            <p:cNvPicPr>
              <a:picLocks noChangeAspect="1"/>
            </p:cNvPicPr>
            <p:nvPr/>
          </p:nvPicPr>
          <p:blipFill>
            <a:blip r:embed="rId7"/>
            <a:stretch>
              <a:fillRect/>
            </a:stretch>
          </p:blipFill>
          <p:spPr>
            <a:xfrm>
              <a:off x="0" y="1749342"/>
              <a:ext cx="1143000" cy="1437774"/>
            </a:xfrm>
            <a:prstGeom prst="rect">
              <a:avLst/>
            </a:prstGeom>
          </p:spPr>
        </p:pic>
        <p:pic>
          <p:nvPicPr>
            <p:cNvPr id="39" name="Picture 38" descr="vignette_sydneymap.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8177" y="1749342"/>
              <a:ext cx="1143000" cy="1437774"/>
            </a:xfrm>
            <a:prstGeom prst="rect">
              <a:avLst/>
            </a:prstGeom>
          </p:spPr>
        </p:pic>
        <p:pic>
          <p:nvPicPr>
            <p:cNvPr id="40" name="Picture 39" descr="vignette_morganstanley.png"/>
            <p:cNvPicPr>
              <a:picLocks noChangeAspect="1"/>
            </p:cNvPicPr>
            <p:nvPr/>
          </p:nvPicPr>
          <p:blipFill>
            <a:blip r:embed="rId9"/>
            <a:stretch>
              <a:fillRect/>
            </a:stretch>
          </p:blipFill>
          <p:spPr>
            <a:xfrm>
              <a:off x="8001000" y="4624889"/>
              <a:ext cx="1143000" cy="1437774"/>
            </a:xfrm>
            <a:prstGeom prst="rect">
              <a:avLst/>
            </a:prstGeom>
          </p:spPr>
        </p:pic>
        <p:pic>
          <p:nvPicPr>
            <p:cNvPr id="41" name="Picture 40" descr="avatar-wallpaper.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7994031" y="311568"/>
              <a:ext cx="1149969" cy="1437774"/>
            </a:xfrm>
            <a:prstGeom prst="rect">
              <a:avLst/>
            </a:prstGeom>
          </p:spPr>
        </p:pic>
        <p:pic>
          <p:nvPicPr>
            <p:cNvPr id="42" name="Picture 41" descr="filmfestival.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5715530" y="311568"/>
              <a:ext cx="1142647" cy="1437774"/>
            </a:xfrm>
            <a:prstGeom prst="rect">
              <a:avLst/>
            </a:prstGeom>
          </p:spPr>
        </p:pic>
        <p:pic>
          <p:nvPicPr>
            <p:cNvPr id="43" name="Picture 42" descr="vignette_optimize_heatmap.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2293472" y="309563"/>
              <a:ext cx="1143567" cy="1423987"/>
            </a:xfrm>
            <a:prstGeom prst="rect">
              <a:avLst/>
            </a:prstGeom>
          </p:spPr>
        </p:pic>
        <p:pic>
          <p:nvPicPr>
            <p:cNvPr id="44" name="Picture 4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437179" y="317500"/>
              <a:ext cx="1120102" cy="1416050"/>
            </a:xfrm>
            <a:prstGeom prst="rect">
              <a:avLst/>
            </a:prstGeom>
          </p:spPr>
        </p:pic>
        <p:pic>
          <p:nvPicPr>
            <p:cNvPr id="45" name="Picture 44"/>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0" y="3187117"/>
              <a:ext cx="1149027" cy="1437773"/>
            </a:xfrm>
            <a:prstGeom prst="rect">
              <a:avLst/>
            </a:prstGeom>
          </p:spPr>
        </p:pic>
        <p:pic>
          <p:nvPicPr>
            <p:cNvPr id="49" name="Picture 4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831494" y="4568552"/>
              <a:ext cx="1203418" cy="1604140"/>
            </a:xfrm>
            <a:prstGeom prst="rect">
              <a:avLst/>
            </a:prstGeom>
          </p:spPr>
        </p:pic>
        <p:pic>
          <p:nvPicPr>
            <p:cNvPr id="50" name="Picture 49"/>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293472" y="4624889"/>
              <a:ext cx="1148800" cy="1437774"/>
            </a:xfrm>
            <a:prstGeom prst="rect">
              <a:avLst/>
            </a:prstGeom>
          </p:spPr>
        </p:pic>
        <p:pic>
          <p:nvPicPr>
            <p:cNvPr id="51" name="Picture 50"/>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 y="4624891"/>
              <a:ext cx="2285825" cy="1437773"/>
            </a:xfrm>
            <a:prstGeom prst="rect">
              <a:avLst/>
            </a:prstGeom>
          </p:spPr>
        </p:pic>
        <p:pic>
          <p:nvPicPr>
            <p:cNvPr id="53" name="Picture 52"/>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6858353" y="3187115"/>
              <a:ext cx="2278678" cy="1441918"/>
            </a:xfrm>
            <a:prstGeom prst="rect">
              <a:avLst/>
            </a:prstGeom>
          </p:spPr>
        </p:pic>
        <p:grpSp>
          <p:nvGrpSpPr>
            <p:cNvPr id="55" name="Group 54"/>
            <p:cNvGrpSpPr/>
            <p:nvPr/>
          </p:nvGrpSpPr>
          <p:grpSpPr>
            <a:xfrm>
              <a:off x="7994032" y="1749343"/>
              <a:ext cx="1160855" cy="1437774"/>
              <a:chOff x="10655933" y="1749343"/>
              <a:chExt cx="1547403" cy="1437774"/>
            </a:xfrm>
          </p:grpSpPr>
          <p:sp>
            <p:nvSpPr>
              <p:cNvPr id="56" name="Rectangle 55"/>
              <p:cNvSpPr/>
              <p:nvPr/>
            </p:nvSpPr>
            <p:spPr>
              <a:xfrm>
                <a:off x="10655933" y="1749343"/>
                <a:ext cx="1547403" cy="1437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dobe Clean"/>
                </a:endParaRPr>
              </a:p>
            </p:txBody>
          </p:sp>
          <p:pic>
            <p:nvPicPr>
              <p:cNvPr id="57" name="Picture 56"/>
              <p:cNvPicPr>
                <a:picLocks noChangeAspect="1"/>
              </p:cNvPicPr>
              <p:nvPr/>
            </p:nvPicPr>
            <p:blipFill rotWithShape="1">
              <a:blip r:embed="rId19" cstate="print">
                <a:extLst>
                  <a:ext uri="{28A0092B-C50C-407E-A947-70E740481C1C}">
                    <a14:useLocalDpi xmlns:a14="http://schemas.microsoft.com/office/drawing/2010/main"/>
                  </a:ext>
                </a:extLst>
              </a:blip>
              <a:srcRect t="-2"/>
              <a:stretch/>
            </p:blipFill>
            <p:spPr>
              <a:xfrm>
                <a:off x="10711974" y="1851272"/>
                <a:ext cx="1416411" cy="1335843"/>
              </a:xfrm>
              <a:prstGeom prst="rect">
                <a:avLst/>
              </a:prstGeom>
            </p:spPr>
          </p:pic>
        </p:grpSp>
        <p:pic>
          <p:nvPicPr>
            <p:cNvPr id="58" name="Picture 57"/>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4572000" y="4629033"/>
              <a:ext cx="1143530" cy="1433630"/>
            </a:xfrm>
            <a:prstGeom prst="rect">
              <a:avLst/>
            </a:prstGeom>
          </p:spPr>
        </p:pic>
        <p:pic>
          <p:nvPicPr>
            <p:cNvPr id="60" name="Picture 59"/>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4557281" y="309563"/>
              <a:ext cx="1158073" cy="1423987"/>
            </a:xfrm>
            <a:prstGeom prst="rect">
              <a:avLst/>
            </a:prstGeom>
          </p:spPr>
        </p:pic>
        <p:pic>
          <p:nvPicPr>
            <p:cNvPr id="61" name="Picture 60"/>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149027" y="3187115"/>
              <a:ext cx="1136797" cy="1441918"/>
            </a:xfrm>
            <a:prstGeom prst="rect">
              <a:avLst/>
            </a:prstGeom>
          </p:spPr>
        </p:pic>
        <p:pic>
          <p:nvPicPr>
            <p:cNvPr id="62" name="Picture 61"/>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5715529" y="4629034"/>
              <a:ext cx="1142824" cy="1433630"/>
            </a:xfrm>
            <a:prstGeom prst="rect">
              <a:avLst/>
            </a:prstGeom>
          </p:spPr>
        </p:pic>
        <p:pic>
          <p:nvPicPr>
            <p:cNvPr id="64" name="Picture 63" descr="geometrix.jpg"/>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7994030" y="4629034"/>
              <a:ext cx="1160856" cy="1433631"/>
            </a:xfrm>
            <a:prstGeom prst="rect">
              <a:avLst/>
            </a:prstGeom>
          </p:spPr>
        </p:pic>
        <p:pic>
          <p:nvPicPr>
            <p:cNvPr id="65" name="Picture 64"/>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1142824" y="311569"/>
              <a:ext cx="1150648" cy="1437775"/>
            </a:xfrm>
            <a:prstGeom prst="rect">
              <a:avLst/>
            </a:prstGeom>
          </p:spPr>
        </p:pic>
        <p:pic>
          <p:nvPicPr>
            <p:cNvPr id="68" name="Picture 67"/>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6852215" y="303255"/>
              <a:ext cx="1148962" cy="1446088"/>
            </a:xfrm>
            <a:prstGeom prst="rect">
              <a:avLst/>
            </a:prstGeom>
          </p:spPr>
        </p:pic>
      </p:grpSp>
      <p:sp>
        <p:nvSpPr>
          <p:cNvPr id="71" name="Rectangle 70"/>
          <p:cNvSpPr>
            <a:spLocks noChangeArrowheads="1"/>
          </p:cNvSpPr>
          <p:nvPr/>
        </p:nvSpPr>
        <p:spPr bwMode="auto">
          <a:xfrm>
            <a:off x="2347653" y="2425700"/>
            <a:ext cx="4450106" cy="1661993"/>
          </a:xfrm>
          <a:prstGeom prst="rect">
            <a:avLst/>
          </a:prstGeom>
          <a:noFill/>
          <a:ln w="9525">
            <a:noFill/>
            <a:miter lim="800000"/>
            <a:headEnd/>
            <a:tailEnd/>
          </a:ln>
        </p:spPr>
        <p:txBody>
          <a:bodyPr wrap="square" lIns="0" tIns="0" rIns="0" bIns="0">
            <a:spAutoFit/>
          </a:bodyPr>
          <a:lstStyle/>
          <a:p>
            <a:pPr algn="ctr" defTabSz="820732">
              <a:buClr>
                <a:prstClr val="white"/>
              </a:buClr>
            </a:pPr>
            <a:r>
              <a:rPr lang="en-US" sz="3600" dirty="0" smtClean="0">
                <a:solidFill>
                  <a:prstClr val="white"/>
                </a:solidFill>
                <a:effectLst>
                  <a:outerShdw blurRad="38100" dist="38100" dir="2700000" algn="tl">
                    <a:srgbClr val="000000">
                      <a:alpha val="43137"/>
                    </a:srgbClr>
                  </a:outerShdw>
                </a:effectLst>
                <a:latin typeface="Adobe Clean"/>
              </a:rPr>
              <a:t>Changing the world </a:t>
            </a:r>
            <a:br>
              <a:rPr lang="en-US" sz="3600" dirty="0" smtClean="0">
                <a:solidFill>
                  <a:prstClr val="white"/>
                </a:solidFill>
                <a:effectLst>
                  <a:outerShdw blurRad="38100" dist="38100" dir="2700000" algn="tl">
                    <a:srgbClr val="000000">
                      <a:alpha val="43137"/>
                    </a:srgbClr>
                  </a:outerShdw>
                </a:effectLst>
                <a:latin typeface="Adobe Clean"/>
              </a:rPr>
            </a:br>
            <a:r>
              <a:rPr lang="en-US" sz="3600" dirty="0" smtClean="0">
                <a:solidFill>
                  <a:prstClr val="white"/>
                </a:solidFill>
                <a:effectLst>
                  <a:outerShdw blurRad="38100" dist="38100" dir="2700000" algn="tl">
                    <a:srgbClr val="000000">
                      <a:alpha val="43137"/>
                    </a:srgbClr>
                  </a:outerShdw>
                </a:effectLst>
                <a:latin typeface="Adobe Clean"/>
              </a:rPr>
              <a:t>through digital experiences</a:t>
            </a:r>
          </a:p>
        </p:txBody>
      </p:sp>
    </p:spTree>
    <p:extLst>
      <p:ext uri="{BB962C8B-B14F-4D97-AF65-F5344CB8AC3E}">
        <p14:creationId xmlns:p14="http://schemas.microsoft.com/office/powerpoint/2010/main" val="233191736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p:cNvPicPr>
            <a:picLocks noChangeAspect="1"/>
          </p:cNvPicPr>
          <p:nvPr/>
        </p:nvPicPr>
        <p:blipFill>
          <a:blip r:embed="rId3">
            <a:extLst>
              <a:ext uri="{28A0092B-C50C-407E-A947-70E740481C1C}">
                <a14:useLocalDpi xmlns:a14="http://schemas.microsoft.com/office/drawing/2010/main" val="0"/>
              </a:ext>
            </a:extLst>
          </a:blip>
          <a:srcRect l="6355" r="5196"/>
          <a:stretch>
            <a:fillRect/>
          </a:stretch>
        </p:blipFill>
        <p:spPr bwMode="auto">
          <a:xfrm>
            <a:off x="0" y="0"/>
            <a:ext cx="91440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1557338" y="1563688"/>
            <a:ext cx="6034087" cy="2797175"/>
            <a:chOff x="1703162" y="900108"/>
            <a:chExt cx="5829752" cy="2702496"/>
          </a:xfrm>
        </p:grpSpPr>
        <p:pic>
          <p:nvPicPr>
            <p:cNvPr id="58371" name="Picture 9" descr="Adobe_Creative_Cloud_mnemonic_RGB_no_shado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0883" y="900108"/>
              <a:ext cx="1919060" cy="187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dobe_Creative_Cloud_logotype_with_mnemonic_RGB_horizontal.png"/>
            <p:cNvPicPr>
              <a:picLocks noChangeAspect="1"/>
            </p:cNvPicPr>
            <p:nvPr/>
          </p:nvPicPr>
          <p:blipFill>
            <a:blip r:embed="rId5">
              <a:extLst/>
            </a:blip>
            <a:srcRect l="15210"/>
            <a:stretch>
              <a:fillRect/>
            </a:stretch>
          </p:blipFill>
          <p:spPr>
            <a:xfrm>
              <a:off x="1703162" y="2751363"/>
              <a:ext cx="5829752" cy="85124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742023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419013" y="2786599"/>
            <a:ext cx="6792686" cy="977593"/>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13" name="Rectangle 12"/>
          <p:cNvSpPr/>
          <p:nvPr/>
        </p:nvSpPr>
        <p:spPr>
          <a:xfrm>
            <a:off x="1400739" y="4001737"/>
            <a:ext cx="6792686" cy="941047"/>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11" name="Rectangle 10"/>
          <p:cNvSpPr/>
          <p:nvPr/>
        </p:nvSpPr>
        <p:spPr>
          <a:xfrm>
            <a:off x="1419013" y="1553124"/>
            <a:ext cx="6792686" cy="1030513"/>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27649" name="Title 1"/>
          <p:cNvSpPr>
            <a:spLocks noGrp="1"/>
          </p:cNvSpPr>
          <p:nvPr>
            <p:ph type="title"/>
          </p:nvPr>
        </p:nvSpPr>
        <p:spPr/>
        <p:txBody>
          <a:bodyPr>
            <a:normAutofit fontScale="90000"/>
          </a:bodyPr>
          <a:lstStyle/>
          <a:p>
            <a:r>
              <a:rPr lang="en-US" dirty="0" smtClean="0"/>
              <a:t>Key Values of Creative Cloud for Teams</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641161D8-A7DD-4A20-A967-F71381DB2333}" type="slidenum">
              <a:rPr lang="en-US" sz="800" smtClean="0">
                <a:solidFill>
                  <a:srgbClr val="FFFFFF"/>
                </a:solidFill>
              </a:rPr>
              <a:pPr eaLnBrk="1" hangingPunct="1"/>
              <a:t>71</a:t>
            </a:fld>
            <a:endParaRPr lang="en-US" sz="800">
              <a:solidFill>
                <a:srgbClr val="FFFFFF"/>
              </a:solidFill>
            </a:endParaRPr>
          </a:p>
        </p:txBody>
      </p:sp>
      <p:sp>
        <p:nvSpPr>
          <p:cNvPr id="27651" name="TextBox 3"/>
          <p:cNvSpPr txBox="1">
            <a:spLocks noChangeArrowheads="1"/>
          </p:cNvSpPr>
          <p:nvPr/>
        </p:nvSpPr>
        <p:spPr bwMode="auto">
          <a:xfrm>
            <a:off x="2043126" y="1513422"/>
            <a:ext cx="595085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marL="0" indent="0" eaLnBrk="1" hangingPunct="1">
              <a:lnSpc>
                <a:spcPct val="200000"/>
              </a:lnSpc>
              <a:spcAft>
                <a:spcPts val="3600"/>
              </a:spcAft>
            </a:pPr>
            <a:r>
              <a:rPr lang="en-US" dirty="0" smtClean="0">
                <a:solidFill>
                  <a:schemeClr val="bg1"/>
                </a:solidFill>
                <a:latin typeface="Adobe Clean Light" pitchFamily="34" charset="0"/>
              </a:rPr>
              <a:t>Easy License and compliancy management </a:t>
            </a:r>
          </a:p>
          <a:p>
            <a:pPr marL="0" indent="0" eaLnBrk="1" hangingPunct="1">
              <a:lnSpc>
                <a:spcPct val="200000"/>
              </a:lnSpc>
              <a:spcAft>
                <a:spcPts val="3600"/>
              </a:spcAft>
            </a:pPr>
            <a:r>
              <a:rPr lang="en-US" dirty="0" smtClean="0">
                <a:solidFill>
                  <a:schemeClr val="bg1"/>
                </a:solidFill>
                <a:latin typeface="Adobe Clean Light" pitchFamily="34" charset="0"/>
              </a:rPr>
              <a:t>Predictable budgeting, </a:t>
            </a:r>
            <a:r>
              <a:rPr lang="en-US" dirty="0">
                <a:solidFill>
                  <a:schemeClr val="bg1"/>
                </a:solidFill>
                <a:latin typeface="Adobe Clean Light" pitchFamily="34" charset="0"/>
              </a:rPr>
              <a:t>a</a:t>
            </a:r>
            <a:r>
              <a:rPr lang="en-US" dirty="0" smtClean="0">
                <a:solidFill>
                  <a:schemeClr val="bg1"/>
                </a:solidFill>
                <a:latin typeface="Adobe Clean Light" pitchFamily="34" charset="0"/>
              </a:rPr>
              <a:t>lways up-to-date</a:t>
            </a:r>
          </a:p>
          <a:p>
            <a:pPr marL="0" indent="0" eaLnBrk="1" hangingPunct="1">
              <a:lnSpc>
                <a:spcPct val="200000"/>
              </a:lnSpc>
              <a:spcAft>
                <a:spcPts val="3600"/>
              </a:spcAft>
            </a:pPr>
            <a:r>
              <a:rPr lang="en-US" dirty="0" smtClean="0">
                <a:solidFill>
                  <a:schemeClr val="bg1"/>
                </a:solidFill>
                <a:latin typeface="Adobe Clean Light" pitchFamily="34" charset="0"/>
              </a:rPr>
              <a:t>A single invoice per year, annual renewal</a:t>
            </a:r>
          </a:p>
        </p:txBody>
      </p:sp>
      <p:sp>
        <p:nvSpPr>
          <p:cNvPr id="10" name="TextBox 9"/>
          <p:cNvSpPr txBox="1"/>
          <p:nvPr/>
        </p:nvSpPr>
        <p:spPr>
          <a:xfrm>
            <a:off x="1480699" y="1615425"/>
            <a:ext cx="511679" cy="830997"/>
          </a:xfrm>
          <a:prstGeom prst="rect">
            <a:avLst/>
          </a:prstGeom>
          <a:noFill/>
        </p:spPr>
        <p:txBody>
          <a:bodyPr wrap="none" rtlCol="0">
            <a:spAutoFit/>
          </a:bodyPr>
          <a:lstStyle/>
          <a:p>
            <a:r>
              <a:rPr lang="en-US" sz="4800" dirty="0" smtClean="0">
                <a:solidFill>
                  <a:schemeClr val="accent6"/>
                </a:solidFill>
                <a:latin typeface="Adobe Clean Light" pitchFamily="34" charset="0"/>
              </a:rPr>
              <a:t>1</a:t>
            </a:r>
            <a:endParaRPr lang="en-US" sz="4800" dirty="0">
              <a:solidFill>
                <a:schemeClr val="accent6"/>
              </a:solidFill>
              <a:latin typeface="Adobe Clean Light" pitchFamily="34" charset="0"/>
            </a:endParaRPr>
          </a:p>
        </p:txBody>
      </p:sp>
      <p:sp>
        <p:nvSpPr>
          <p:cNvPr id="14" name="TextBox 13"/>
          <p:cNvSpPr txBox="1"/>
          <p:nvPr/>
        </p:nvSpPr>
        <p:spPr>
          <a:xfrm>
            <a:off x="1480699" y="2795680"/>
            <a:ext cx="511679" cy="830997"/>
          </a:xfrm>
          <a:prstGeom prst="rect">
            <a:avLst/>
          </a:prstGeom>
          <a:noFill/>
        </p:spPr>
        <p:txBody>
          <a:bodyPr wrap="none" rtlCol="0">
            <a:spAutoFit/>
          </a:bodyPr>
          <a:lstStyle/>
          <a:p>
            <a:r>
              <a:rPr lang="en-US" sz="4800" dirty="0" smtClean="0">
                <a:solidFill>
                  <a:schemeClr val="accent6"/>
                </a:solidFill>
                <a:latin typeface="Adobe Clean Light" pitchFamily="34" charset="0"/>
              </a:rPr>
              <a:t>2</a:t>
            </a:r>
            <a:endParaRPr lang="en-US" sz="4800" dirty="0">
              <a:solidFill>
                <a:schemeClr val="accent6"/>
              </a:solidFill>
              <a:latin typeface="Adobe Clean Light" pitchFamily="34" charset="0"/>
            </a:endParaRPr>
          </a:p>
        </p:txBody>
      </p:sp>
      <p:sp>
        <p:nvSpPr>
          <p:cNvPr id="15" name="TextBox 14"/>
          <p:cNvSpPr txBox="1"/>
          <p:nvPr/>
        </p:nvSpPr>
        <p:spPr>
          <a:xfrm>
            <a:off x="1480699" y="3967320"/>
            <a:ext cx="511679" cy="830997"/>
          </a:xfrm>
          <a:prstGeom prst="rect">
            <a:avLst/>
          </a:prstGeom>
          <a:noFill/>
        </p:spPr>
        <p:txBody>
          <a:bodyPr wrap="none" rtlCol="0">
            <a:spAutoFit/>
          </a:bodyPr>
          <a:lstStyle/>
          <a:p>
            <a:r>
              <a:rPr lang="en-US" sz="4800" dirty="0" smtClean="0">
                <a:solidFill>
                  <a:schemeClr val="accent6"/>
                </a:solidFill>
                <a:latin typeface="Adobe Clean Light" pitchFamily="34" charset="0"/>
              </a:rPr>
              <a:t>3</a:t>
            </a:r>
            <a:endParaRPr lang="en-US" sz="4800" dirty="0">
              <a:solidFill>
                <a:schemeClr val="accent6"/>
              </a:solidFill>
              <a:latin typeface="Adobe Clean Light" pitchFamily="34" charset="0"/>
            </a:endParaRPr>
          </a:p>
        </p:txBody>
      </p:sp>
      <p:sp>
        <p:nvSpPr>
          <p:cNvPr id="4" name="TextBox 3"/>
          <p:cNvSpPr txBox="1"/>
          <p:nvPr/>
        </p:nvSpPr>
        <p:spPr>
          <a:xfrm>
            <a:off x="10268844" y="140503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837014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419013" y="2786599"/>
            <a:ext cx="6792686" cy="977593"/>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13" name="Rectangle 12"/>
          <p:cNvSpPr/>
          <p:nvPr/>
        </p:nvSpPr>
        <p:spPr>
          <a:xfrm>
            <a:off x="1400739" y="4001737"/>
            <a:ext cx="6792686" cy="941047"/>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11" name="Rectangle 10"/>
          <p:cNvSpPr/>
          <p:nvPr/>
        </p:nvSpPr>
        <p:spPr>
          <a:xfrm>
            <a:off x="1419013" y="1553124"/>
            <a:ext cx="6792686" cy="1030513"/>
          </a:xfrm>
          <a:prstGeom prst="rect">
            <a:avLst/>
          </a:prstGeom>
          <a:solidFill>
            <a:schemeClr val="bg2">
              <a:lumMod val="2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defRPr/>
            </a:pPr>
            <a:endParaRPr lang="en-US" dirty="0">
              <a:solidFill>
                <a:schemeClr val="bg1"/>
              </a:solidFill>
              <a:latin typeface="Adobe Clean Light" pitchFamily="34" charset="0"/>
              <a:ea typeface="ＭＳ Ｐゴシック" charset="0"/>
              <a:cs typeface="ＭＳ Ｐゴシック" charset="0"/>
            </a:endParaRPr>
          </a:p>
        </p:txBody>
      </p:sp>
      <p:sp>
        <p:nvSpPr>
          <p:cNvPr id="27649" name="Title 1"/>
          <p:cNvSpPr>
            <a:spLocks noGrp="1"/>
          </p:cNvSpPr>
          <p:nvPr>
            <p:ph type="title"/>
          </p:nvPr>
        </p:nvSpPr>
        <p:spPr/>
        <p:txBody>
          <a:bodyPr>
            <a:normAutofit fontScale="90000"/>
          </a:bodyPr>
          <a:lstStyle/>
          <a:p>
            <a:r>
              <a:rPr lang="en-US" dirty="0" smtClean="0"/>
              <a:t>Additional Values of Creative Cloud for Teams</a:t>
            </a:r>
          </a:p>
        </p:txBody>
      </p:sp>
      <p:sp>
        <p:nvSpPr>
          <p:cNvPr id="3" name="Slide Number Placeholder 2"/>
          <p:cNvSpPr>
            <a:spLocks noGrp="1"/>
          </p:cNvSpPr>
          <p:nvPr>
            <p:ph type="sldNum" sz="quarter" idx="12"/>
          </p:nvPr>
        </p:nvSpPr>
        <p:spPr/>
        <p:txBody>
          <a:bodyPr/>
          <a:lstStyle>
            <a:lvl1pPr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eaLnBrk="1" hangingPunct="1"/>
            <a:fld id="{641161D8-A7DD-4A20-A967-F71381DB2333}" type="slidenum">
              <a:rPr lang="en-US" sz="800" smtClean="0">
                <a:solidFill>
                  <a:srgbClr val="FFFFFF"/>
                </a:solidFill>
              </a:rPr>
              <a:pPr eaLnBrk="1" hangingPunct="1"/>
              <a:t>72</a:t>
            </a:fld>
            <a:endParaRPr lang="en-US" sz="800">
              <a:solidFill>
                <a:srgbClr val="FFFFFF"/>
              </a:solidFill>
            </a:endParaRPr>
          </a:p>
        </p:txBody>
      </p:sp>
      <p:sp>
        <p:nvSpPr>
          <p:cNvPr id="27651" name="TextBox 3"/>
          <p:cNvSpPr txBox="1">
            <a:spLocks noChangeArrowheads="1"/>
          </p:cNvSpPr>
          <p:nvPr/>
        </p:nvSpPr>
        <p:spPr bwMode="auto">
          <a:xfrm>
            <a:off x="2043126" y="1513422"/>
            <a:ext cx="595085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dobe Clean" pitchFamily="34" charset="0"/>
                <a:ea typeface="MS PGothic" pitchFamily="34" charset="-128"/>
              </a:defRPr>
            </a:lvl1pPr>
            <a:lvl2pPr marL="742950" indent="-285750" eaLnBrk="0" hangingPunct="0">
              <a:defRPr sz="2400">
                <a:solidFill>
                  <a:schemeClr val="tx1"/>
                </a:solidFill>
                <a:latin typeface="Adobe Clean" pitchFamily="34" charset="0"/>
                <a:ea typeface="MS PGothic" pitchFamily="34" charset="-128"/>
              </a:defRPr>
            </a:lvl2pPr>
            <a:lvl3pPr marL="1143000" indent="-228600" eaLnBrk="0" hangingPunct="0">
              <a:defRPr sz="2400">
                <a:solidFill>
                  <a:schemeClr val="tx1"/>
                </a:solidFill>
                <a:latin typeface="Adobe Clean" pitchFamily="34" charset="0"/>
                <a:ea typeface="MS PGothic" pitchFamily="34" charset="-128"/>
              </a:defRPr>
            </a:lvl3pPr>
            <a:lvl4pPr marL="1600200" indent="-228600" eaLnBrk="0" hangingPunct="0">
              <a:defRPr sz="2400">
                <a:solidFill>
                  <a:schemeClr val="tx1"/>
                </a:solidFill>
                <a:latin typeface="Adobe Clean" pitchFamily="34" charset="0"/>
                <a:ea typeface="MS PGothic" pitchFamily="34" charset="-128"/>
              </a:defRPr>
            </a:lvl4pPr>
            <a:lvl5pPr marL="2057400" indent="-228600" eaLnBrk="0" hangingPunct="0">
              <a:defRPr sz="2400">
                <a:solidFill>
                  <a:schemeClr val="tx1"/>
                </a:solidFill>
                <a:latin typeface="Adobe Clean"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dobe Clean" pitchFamily="34" charset="0"/>
                <a:ea typeface="MS PGothic" pitchFamily="34" charset="-128"/>
              </a:defRPr>
            </a:lvl9pPr>
          </a:lstStyle>
          <a:p>
            <a:pPr marL="0" indent="0" eaLnBrk="1" hangingPunct="1">
              <a:lnSpc>
                <a:spcPct val="200000"/>
              </a:lnSpc>
              <a:spcAft>
                <a:spcPts val="3600"/>
              </a:spcAft>
            </a:pPr>
            <a:r>
              <a:rPr lang="en-US" dirty="0" smtClean="0">
                <a:solidFill>
                  <a:schemeClr val="bg1"/>
                </a:solidFill>
                <a:latin typeface="Adobe Clean Light" pitchFamily="34" charset="0"/>
              </a:rPr>
              <a:t>Easy software deployment</a:t>
            </a:r>
          </a:p>
          <a:p>
            <a:pPr marL="0" indent="0" eaLnBrk="1" hangingPunct="1">
              <a:lnSpc>
                <a:spcPct val="200000"/>
              </a:lnSpc>
              <a:spcAft>
                <a:spcPts val="3600"/>
              </a:spcAft>
            </a:pPr>
            <a:r>
              <a:rPr lang="en-US" dirty="0" smtClean="0">
                <a:solidFill>
                  <a:schemeClr val="bg1"/>
                </a:solidFill>
                <a:latin typeface="Adobe Clean Light" pitchFamily="34" charset="0"/>
              </a:rPr>
              <a:t>Adobe Expert support</a:t>
            </a:r>
          </a:p>
          <a:p>
            <a:pPr marL="0" indent="0" eaLnBrk="1" hangingPunct="1">
              <a:lnSpc>
                <a:spcPct val="200000"/>
              </a:lnSpc>
              <a:spcAft>
                <a:spcPts val="3600"/>
              </a:spcAft>
            </a:pPr>
            <a:r>
              <a:rPr lang="en-US" dirty="0" smtClean="0">
                <a:solidFill>
                  <a:schemeClr val="bg1"/>
                </a:solidFill>
                <a:latin typeface="Adobe Clean Light" pitchFamily="34" charset="0"/>
              </a:rPr>
              <a:t>More cloud storage – collaboration space</a:t>
            </a:r>
            <a:endParaRPr lang="en-US" dirty="0">
              <a:solidFill>
                <a:schemeClr val="bg1"/>
              </a:solidFill>
              <a:latin typeface="Adobe Clean Light" pitchFamily="34" charset="0"/>
            </a:endParaRPr>
          </a:p>
        </p:txBody>
      </p:sp>
      <p:sp>
        <p:nvSpPr>
          <p:cNvPr id="10" name="TextBox 9"/>
          <p:cNvSpPr txBox="1"/>
          <p:nvPr/>
        </p:nvSpPr>
        <p:spPr>
          <a:xfrm>
            <a:off x="1480699" y="1615425"/>
            <a:ext cx="511679" cy="830997"/>
          </a:xfrm>
          <a:prstGeom prst="rect">
            <a:avLst/>
          </a:prstGeom>
          <a:noFill/>
        </p:spPr>
        <p:txBody>
          <a:bodyPr wrap="none" rtlCol="0">
            <a:spAutoFit/>
          </a:bodyPr>
          <a:lstStyle/>
          <a:p>
            <a:r>
              <a:rPr lang="en-US" sz="4800" dirty="0" smtClean="0">
                <a:solidFill>
                  <a:schemeClr val="accent6"/>
                </a:solidFill>
                <a:latin typeface="Adobe Clean Light" pitchFamily="34" charset="0"/>
              </a:rPr>
              <a:t>4</a:t>
            </a:r>
            <a:endParaRPr lang="en-US" sz="4800" dirty="0">
              <a:solidFill>
                <a:schemeClr val="accent6"/>
              </a:solidFill>
              <a:latin typeface="Adobe Clean Light" pitchFamily="34" charset="0"/>
            </a:endParaRPr>
          </a:p>
        </p:txBody>
      </p:sp>
      <p:sp>
        <p:nvSpPr>
          <p:cNvPr id="14" name="TextBox 13"/>
          <p:cNvSpPr txBox="1"/>
          <p:nvPr/>
        </p:nvSpPr>
        <p:spPr>
          <a:xfrm>
            <a:off x="1480699" y="2795680"/>
            <a:ext cx="511679" cy="830997"/>
          </a:xfrm>
          <a:prstGeom prst="rect">
            <a:avLst/>
          </a:prstGeom>
          <a:noFill/>
        </p:spPr>
        <p:txBody>
          <a:bodyPr wrap="none" rtlCol="0">
            <a:spAutoFit/>
          </a:bodyPr>
          <a:lstStyle/>
          <a:p>
            <a:r>
              <a:rPr lang="en-US" sz="4800" dirty="0" smtClean="0">
                <a:solidFill>
                  <a:schemeClr val="accent6"/>
                </a:solidFill>
                <a:latin typeface="Adobe Clean Light" pitchFamily="34" charset="0"/>
              </a:rPr>
              <a:t>5</a:t>
            </a:r>
            <a:endParaRPr lang="en-US" sz="4800" dirty="0">
              <a:solidFill>
                <a:schemeClr val="accent6"/>
              </a:solidFill>
              <a:latin typeface="Adobe Clean Light" pitchFamily="34" charset="0"/>
            </a:endParaRPr>
          </a:p>
        </p:txBody>
      </p:sp>
      <p:sp>
        <p:nvSpPr>
          <p:cNvPr id="15" name="TextBox 14"/>
          <p:cNvSpPr txBox="1"/>
          <p:nvPr/>
        </p:nvSpPr>
        <p:spPr>
          <a:xfrm>
            <a:off x="1480699" y="3967320"/>
            <a:ext cx="511679" cy="830997"/>
          </a:xfrm>
          <a:prstGeom prst="rect">
            <a:avLst/>
          </a:prstGeom>
          <a:noFill/>
        </p:spPr>
        <p:txBody>
          <a:bodyPr wrap="none" rtlCol="0">
            <a:spAutoFit/>
          </a:bodyPr>
          <a:lstStyle/>
          <a:p>
            <a:r>
              <a:rPr lang="en-US" sz="4800" dirty="0" smtClean="0">
                <a:solidFill>
                  <a:schemeClr val="accent6"/>
                </a:solidFill>
                <a:latin typeface="Adobe Clean Light" pitchFamily="34" charset="0"/>
              </a:rPr>
              <a:t>6</a:t>
            </a:r>
            <a:endParaRPr lang="en-US" sz="4800" dirty="0">
              <a:solidFill>
                <a:schemeClr val="accent6"/>
              </a:solidFill>
              <a:latin typeface="Adobe Clean Light" pitchFamily="34" charset="0"/>
            </a:endParaRPr>
          </a:p>
        </p:txBody>
      </p:sp>
      <p:sp>
        <p:nvSpPr>
          <p:cNvPr id="4" name="TextBox 3"/>
          <p:cNvSpPr txBox="1"/>
          <p:nvPr/>
        </p:nvSpPr>
        <p:spPr>
          <a:xfrm>
            <a:off x="10268844" y="140503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440211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p:cNvPicPr>
            <a:picLocks noChangeAspect="1"/>
          </p:cNvPicPr>
          <p:nvPr/>
        </p:nvPicPr>
        <p:blipFill>
          <a:blip r:embed="rId3">
            <a:extLst>
              <a:ext uri="{28A0092B-C50C-407E-A947-70E740481C1C}">
                <a14:useLocalDpi xmlns:a14="http://schemas.microsoft.com/office/drawing/2010/main" val="0"/>
              </a:ext>
            </a:extLst>
          </a:blip>
          <a:srcRect l="6355" r="5196"/>
          <a:stretch>
            <a:fillRect/>
          </a:stretch>
        </p:blipFill>
        <p:spPr bwMode="auto">
          <a:xfrm>
            <a:off x="0" y="0"/>
            <a:ext cx="91440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1557338" y="1563688"/>
            <a:ext cx="6034087" cy="2797175"/>
            <a:chOff x="1703162" y="900108"/>
            <a:chExt cx="5829752" cy="2702496"/>
          </a:xfrm>
        </p:grpSpPr>
        <p:pic>
          <p:nvPicPr>
            <p:cNvPr id="58371" name="Picture 9" descr="Adobe_Creative_Cloud_mnemonic_RGB_no_shado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0883" y="900108"/>
              <a:ext cx="1919060" cy="187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dobe_Creative_Cloud_logotype_with_mnemonic_RGB_horizontal.png"/>
            <p:cNvPicPr>
              <a:picLocks noChangeAspect="1"/>
            </p:cNvPicPr>
            <p:nvPr/>
          </p:nvPicPr>
          <p:blipFill>
            <a:blip r:embed="rId5">
              <a:extLst/>
            </a:blip>
            <a:srcRect l="15210"/>
            <a:stretch>
              <a:fillRect/>
            </a:stretch>
          </p:blipFill>
          <p:spPr>
            <a:xfrm>
              <a:off x="1703162" y="2751363"/>
              <a:ext cx="5829752" cy="85124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45259726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0"/>
            <a:ext cx="9144000"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rIns="91439" anchor="ctr"/>
          <a:lstStyle/>
          <a:p>
            <a:pPr algn="ctr">
              <a:defRPr/>
            </a:pPr>
            <a:endParaRPr lang="en-US">
              <a:solidFill>
                <a:srgbClr val="FFFFFF"/>
              </a:solidFill>
              <a:ea typeface="ＭＳ Ｐゴシック" pitchFamily="-111" charset="-128"/>
            </a:endParaRPr>
          </a:p>
        </p:txBody>
      </p:sp>
      <p:grpSp>
        <p:nvGrpSpPr>
          <p:cNvPr id="56322" name="Group 2"/>
          <p:cNvGrpSpPr>
            <a:grpSpLocks/>
          </p:cNvGrpSpPr>
          <p:nvPr/>
        </p:nvGrpSpPr>
        <p:grpSpPr bwMode="auto">
          <a:xfrm>
            <a:off x="3800475" y="2449513"/>
            <a:ext cx="1543050" cy="1939925"/>
            <a:chOff x="8786300" y="6528874"/>
            <a:chExt cx="204225" cy="256615"/>
          </a:xfrm>
        </p:grpSpPr>
        <p:sp>
          <p:nvSpPr>
            <p:cNvPr id="56323" name="Freeform 3"/>
            <p:cNvSpPr>
              <a:spLocks noEditPoints="1"/>
            </p:cNvSpPr>
            <p:nvPr/>
          </p:nvSpPr>
          <p:spPr bwMode="auto">
            <a:xfrm>
              <a:off x="8788450" y="6725362"/>
              <a:ext cx="36545" cy="60127"/>
            </a:xfrm>
            <a:custGeom>
              <a:avLst/>
              <a:gdLst>
                <a:gd name="T0" fmla="*/ 2147483647 w 212"/>
                <a:gd name="T1" fmla="*/ 2147483647 h 332"/>
                <a:gd name="T2" fmla="*/ 2147483647 w 212"/>
                <a:gd name="T3" fmla="*/ 2147483647 h 332"/>
                <a:gd name="T4" fmla="*/ 0 w 212"/>
                <a:gd name="T5" fmla="*/ 2147483647 h 332"/>
                <a:gd name="T6" fmla="*/ 2147483647 w 212"/>
                <a:gd name="T7" fmla="*/ 0 h 332"/>
                <a:gd name="T8" fmla="*/ 2147483647 w 212"/>
                <a:gd name="T9" fmla="*/ 0 h 332"/>
                <a:gd name="T10" fmla="*/ 2147483647 w 212"/>
                <a:gd name="T11" fmla="*/ 2147483647 h 332"/>
                <a:gd name="T12" fmla="*/ 2147483647 w 212"/>
                <a:gd name="T13" fmla="*/ 2147483647 h 332"/>
                <a:gd name="T14" fmla="*/ 2147483647 w 212"/>
                <a:gd name="T15" fmla="*/ 2147483647 h 332"/>
                <a:gd name="T16" fmla="*/ 2147483647 w 212"/>
                <a:gd name="T17" fmla="*/ 2147483647 h 332"/>
                <a:gd name="T18" fmla="*/ 2147483647 w 212"/>
                <a:gd name="T19" fmla="*/ 2147483647 h 332"/>
                <a:gd name="T20" fmla="*/ 2147483647 w 212"/>
                <a:gd name="T21" fmla="*/ 2147483647 h 332"/>
                <a:gd name="T22" fmla="*/ 2147483647 w 212"/>
                <a:gd name="T23" fmla="*/ 2147483647 h 332"/>
                <a:gd name="T24" fmla="*/ 2147483647 w 212"/>
                <a:gd name="T25" fmla="*/ 2147483647 h 332"/>
                <a:gd name="T26" fmla="*/ 2147483647 w 212"/>
                <a:gd name="T27" fmla="*/ 2147483647 h 332"/>
                <a:gd name="T28" fmla="*/ 2147483647 w 212"/>
                <a:gd name="T29" fmla="*/ 2147483647 h 332"/>
                <a:gd name="T30" fmla="*/ 2147483647 w 212"/>
                <a:gd name="T31" fmla="*/ 2147483647 h 332"/>
                <a:gd name="T32" fmla="*/ 2147483647 w 212"/>
                <a:gd name="T33" fmla="*/ 2147483647 h 332"/>
                <a:gd name="T34" fmla="*/ 2147483647 w 212"/>
                <a:gd name="T35" fmla="*/ 2147483647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332"/>
                <a:gd name="T56" fmla="*/ 212 w 212"/>
                <a:gd name="T57" fmla="*/ 332 h 3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332">
                  <a:moveTo>
                    <a:pt x="76" y="252"/>
                  </a:moveTo>
                  <a:lnTo>
                    <a:pt x="60" y="332"/>
                  </a:lnTo>
                  <a:lnTo>
                    <a:pt x="0" y="332"/>
                  </a:lnTo>
                  <a:lnTo>
                    <a:pt x="74" y="0"/>
                  </a:lnTo>
                  <a:lnTo>
                    <a:pt x="146" y="0"/>
                  </a:lnTo>
                  <a:lnTo>
                    <a:pt x="212" y="332"/>
                  </a:lnTo>
                  <a:lnTo>
                    <a:pt x="154" y="332"/>
                  </a:lnTo>
                  <a:lnTo>
                    <a:pt x="138" y="252"/>
                  </a:lnTo>
                  <a:lnTo>
                    <a:pt x="76" y="252"/>
                  </a:lnTo>
                  <a:close/>
                  <a:moveTo>
                    <a:pt x="132" y="206"/>
                  </a:moveTo>
                  <a:lnTo>
                    <a:pt x="120" y="134"/>
                  </a:lnTo>
                  <a:lnTo>
                    <a:pt x="108" y="58"/>
                  </a:lnTo>
                  <a:lnTo>
                    <a:pt x="96" y="134"/>
                  </a:lnTo>
                  <a:lnTo>
                    <a:pt x="82" y="206"/>
                  </a:lnTo>
                  <a:lnTo>
                    <a:pt x="132" y="2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24" name="Freeform 5"/>
            <p:cNvSpPr>
              <a:spLocks noEditPoints="1"/>
            </p:cNvSpPr>
            <p:nvPr/>
          </p:nvSpPr>
          <p:spPr bwMode="auto">
            <a:xfrm>
              <a:off x="8828220" y="6724288"/>
              <a:ext cx="32246" cy="61201"/>
            </a:xfrm>
            <a:custGeom>
              <a:avLst/>
              <a:gdLst>
                <a:gd name="T0" fmla="*/ 2147483647 w 182"/>
                <a:gd name="T1" fmla="*/ 2147483647 h 346"/>
                <a:gd name="T2" fmla="*/ 2147483647 w 182"/>
                <a:gd name="T3" fmla="*/ 2147483647 h 346"/>
                <a:gd name="T4" fmla="*/ 2147483647 w 182"/>
                <a:gd name="T5" fmla="*/ 2147483647 h 346"/>
                <a:gd name="T6" fmla="*/ 2147483647 w 182"/>
                <a:gd name="T7" fmla="*/ 2147483647 h 346"/>
                <a:gd name="T8" fmla="*/ 2147483647 w 182"/>
                <a:gd name="T9" fmla="*/ 2147483647 h 346"/>
                <a:gd name="T10" fmla="*/ 2147483647 w 182"/>
                <a:gd name="T11" fmla="*/ 2147483647 h 346"/>
                <a:gd name="T12" fmla="*/ 2147483647 w 182"/>
                <a:gd name="T13" fmla="*/ 2147483647 h 346"/>
                <a:gd name="T14" fmla="*/ 2147483647 w 182"/>
                <a:gd name="T15" fmla="*/ 2147483647 h 346"/>
                <a:gd name="T16" fmla="*/ 2147483647 w 182"/>
                <a:gd name="T17" fmla="*/ 2147483647 h 346"/>
                <a:gd name="T18" fmla="*/ 2147483647 w 182"/>
                <a:gd name="T19" fmla="*/ 2147483647 h 346"/>
                <a:gd name="T20" fmla="*/ 2147483647 w 182"/>
                <a:gd name="T21" fmla="*/ 2147483647 h 346"/>
                <a:gd name="T22" fmla="*/ 0 w 182"/>
                <a:gd name="T23" fmla="*/ 2147483647 h 346"/>
                <a:gd name="T24" fmla="*/ 2147483647 w 182"/>
                <a:gd name="T25" fmla="*/ 2147483647 h 346"/>
                <a:gd name="T26" fmla="*/ 2147483647 w 182"/>
                <a:gd name="T27" fmla="*/ 2147483647 h 346"/>
                <a:gd name="T28" fmla="*/ 2147483647 w 182"/>
                <a:gd name="T29" fmla="*/ 2147483647 h 346"/>
                <a:gd name="T30" fmla="*/ 2147483647 w 182"/>
                <a:gd name="T31" fmla="*/ 2147483647 h 346"/>
                <a:gd name="T32" fmla="*/ 2147483647 w 182"/>
                <a:gd name="T33" fmla="*/ 2147483647 h 346"/>
                <a:gd name="T34" fmla="*/ 2147483647 w 182"/>
                <a:gd name="T35" fmla="*/ 2147483647 h 346"/>
                <a:gd name="T36" fmla="*/ 2147483647 w 182"/>
                <a:gd name="T37" fmla="*/ 2147483647 h 346"/>
                <a:gd name="T38" fmla="*/ 2147483647 w 182"/>
                <a:gd name="T39" fmla="*/ 0 h 346"/>
                <a:gd name="T40" fmla="*/ 2147483647 w 182"/>
                <a:gd name="T41" fmla="*/ 2147483647 h 346"/>
                <a:gd name="T42" fmla="*/ 2147483647 w 182"/>
                <a:gd name="T43" fmla="*/ 2147483647 h 346"/>
                <a:gd name="T44" fmla="*/ 2147483647 w 182"/>
                <a:gd name="T45" fmla="*/ 2147483647 h 346"/>
                <a:gd name="T46" fmla="*/ 2147483647 w 182"/>
                <a:gd name="T47" fmla="*/ 2147483647 h 346"/>
                <a:gd name="T48" fmla="*/ 2147483647 w 182"/>
                <a:gd name="T49" fmla="*/ 2147483647 h 346"/>
                <a:gd name="T50" fmla="*/ 2147483647 w 182"/>
                <a:gd name="T51" fmla="*/ 2147483647 h 346"/>
                <a:gd name="T52" fmla="*/ 2147483647 w 182"/>
                <a:gd name="T53" fmla="*/ 2147483647 h 346"/>
                <a:gd name="T54" fmla="*/ 2147483647 w 182"/>
                <a:gd name="T55" fmla="*/ 2147483647 h 346"/>
                <a:gd name="T56" fmla="*/ 2147483647 w 182"/>
                <a:gd name="T57" fmla="*/ 2147483647 h 346"/>
                <a:gd name="T58" fmla="*/ 2147483647 w 182"/>
                <a:gd name="T59" fmla="*/ 2147483647 h 346"/>
                <a:gd name="T60" fmla="*/ 2147483647 w 182"/>
                <a:gd name="T61" fmla="*/ 2147483647 h 346"/>
                <a:gd name="T62" fmla="*/ 2147483647 w 182"/>
                <a:gd name="T63" fmla="*/ 2147483647 h 346"/>
                <a:gd name="T64" fmla="*/ 2147483647 w 182"/>
                <a:gd name="T65" fmla="*/ 2147483647 h 346"/>
                <a:gd name="T66" fmla="*/ 2147483647 w 182"/>
                <a:gd name="T67" fmla="*/ 2147483647 h 346"/>
                <a:gd name="T68" fmla="*/ 2147483647 w 182"/>
                <a:gd name="T69" fmla="*/ 2147483647 h 346"/>
                <a:gd name="T70" fmla="*/ 2147483647 w 182"/>
                <a:gd name="T71" fmla="*/ 2147483647 h 346"/>
                <a:gd name="T72" fmla="*/ 2147483647 w 182"/>
                <a:gd name="T73" fmla="*/ 2147483647 h 346"/>
                <a:gd name="T74" fmla="*/ 2147483647 w 182"/>
                <a:gd name="T75" fmla="*/ 2147483647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2"/>
                <a:gd name="T115" fmla="*/ 0 h 346"/>
                <a:gd name="T116" fmla="*/ 182 w 182"/>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2" h="346">
                  <a:moveTo>
                    <a:pt x="180" y="0"/>
                  </a:moveTo>
                  <a:lnTo>
                    <a:pt x="180" y="274"/>
                  </a:lnTo>
                  <a:lnTo>
                    <a:pt x="182" y="342"/>
                  </a:lnTo>
                  <a:lnTo>
                    <a:pt x="130" y="342"/>
                  </a:lnTo>
                  <a:lnTo>
                    <a:pt x="126" y="314"/>
                  </a:lnTo>
                  <a:lnTo>
                    <a:pt x="118" y="328"/>
                  </a:lnTo>
                  <a:lnTo>
                    <a:pt x="106" y="338"/>
                  </a:lnTo>
                  <a:lnTo>
                    <a:pt x="92" y="344"/>
                  </a:lnTo>
                  <a:lnTo>
                    <a:pt x="84" y="346"/>
                  </a:lnTo>
                  <a:lnTo>
                    <a:pt x="76" y="346"/>
                  </a:lnTo>
                  <a:lnTo>
                    <a:pt x="66" y="346"/>
                  </a:lnTo>
                  <a:lnTo>
                    <a:pt x="58" y="344"/>
                  </a:lnTo>
                  <a:lnTo>
                    <a:pt x="50" y="342"/>
                  </a:lnTo>
                  <a:lnTo>
                    <a:pt x="42" y="338"/>
                  </a:lnTo>
                  <a:lnTo>
                    <a:pt x="30" y="326"/>
                  </a:lnTo>
                  <a:lnTo>
                    <a:pt x="20" y="310"/>
                  </a:lnTo>
                  <a:lnTo>
                    <a:pt x="12" y="292"/>
                  </a:lnTo>
                  <a:lnTo>
                    <a:pt x="6" y="272"/>
                  </a:lnTo>
                  <a:lnTo>
                    <a:pt x="2" y="248"/>
                  </a:lnTo>
                  <a:lnTo>
                    <a:pt x="0" y="222"/>
                  </a:lnTo>
                  <a:lnTo>
                    <a:pt x="2" y="192"/>
                  </a:lnTo>
                  <a:lnTo>
                    <a:pt x="6" y="168"/>
                  </a:lnTo>
                  <a:lnTo>
                    <a:pt x="14" y="146"/>
                  </a:lnTo>
                  <a:lnTo>
                    <a:pt x="24" y="128"/>
                  </a:lnTo>
                  <a:lnTo>
                    <a:pt x="36" y="114"/>
                  </a:lnTo>
                  <a:lnTo>
                    <a:pt x="48" y="106"/>
                  </a:lnTo>
                  <a:lnTo>
                    <a:pt x="62" y="100"/>
                  </a:lnTo>
                  <a:lnTo>
                    <a:pt x="78" y="98"/>
                  </a:lnTo>
                  <a:lnTo>
                    <a:pt x="92" y="100"/>
                  </a:lnTo>
                  <a:lnTo>
                    <a:pt x="104" y="104"/>
                  </a:lnTo>
                  <a:lnTo>
                    <a:pt x="112" y="112"/>
                  </a:lnTo>
                  <a:lnTo>
                    <a:pt x="118" y="122"/>
                  </a:lnTo>
                  <a:lnTo>
                    <a:pt x="120" y="122"/>
                  </a:lnTo>
                  <a:lnTo>
                    <a:pt x="120" y="0"/>
                  </a:lnTo>
                  <a:lnTo>
                    <a:pt x="180" y="0"/>
                  </a:lnTo>
                  <a:close/>
                  <a:moveTo>
                    <a:pt x="120" y="194"/>
                  </a:moveTo>
                  <a:lnTo>
                    <a:pt x="120" y="194"/>
                  </a:lnTo>
                  <a:lnTo>
                    <a:pt x="120" y="180"/>
                  </a:lnTo>
                  <a:lnTo>
                    <a:pt x="116" y="168"/>
                  </a:lnTo>
                  <a:lnTo>
                    <a:pt x="110" y="158"/>
                  </a:lnTo>
                  <a:lnTo>
                    <a:pt x="104" y="150"/>
                  </a:lnTo>
                  <a:lnTo>
                    <a:pt x="98" y="148"/>
                  </a:lnTo>
                  <a:lnTo>
                    <a:pt x="94" y="148"/>
                  </a:lnTo>
                  <a:lnTo>
                    <a:pt x="86" y="150"/>
                  </a:lnTo>
                  <a:lnTo>
                    <a:pt x="78" y="154"/>
                  </a:lnTo>
                  <a:lnTo>
                    <a:pt x="72" y="162"/>
                  </a:lnTo>
                  <a:lnTo>
                    <a:pt x="68" y="170"/>
                  </a:lnTo>
                  <a:lnTo>
                    <a:pt x="64" y="182"/>
                  </a:lnTo>
                  <a:lnTo>
                    <a:pt x="62" y="194"/>
                  </a:lnTo>
                  <a:lnTo>
                    <a:pt x="60" y="224"/>
                  </a:lnTo>
                  <a:lnTo>
                    <a:pt x="62" y="240"/>
                  </a:lnTo>
                  <a:lnTo>
                    <a:pt x="64" y="254"/>
                  </a:lnTo>
                  <a:lnTo>
                    <a:pt x="66" y="268"/>
                  </a:lnTo>
                  <a:lnTo>
                    <a:pt x="70" y="278"/>
                  </a:lnTo>
                  <a:lnTo>
                    <a:pt x="74" y="286"/>
                  </a:lnTo>
                  <a:lnTo>
                    <a:pt x="80" y="292"/>
                  </a:lnTo>
                  <a:lnTo>
                    <a:pt x="86" y="296"/>
                  </a:lnTo>
                  <a:lnTo>
                    <a:pt x="92" y="298"/>
                  </a:lnTo>
                  <a:lnTo>
                    <a:pt x="100" y="296"/>
                  </a:lnTo>
                  <a:lnTo>
                    <a:pt x="106" y="292"/>
                  </a:lnTo>
                  <a:lnTo>
                    <a:pt x="112" y="284"/>
                  </a:lnTo>
                  <a:lnTo>
                    <a:pt x="118" y="272"/>
                  </a:lnTo>
                  <a:lnTo>
                    <a:pt x="120" y="266"/>
                  </a:lnTo>
                  <a:lnTo>
                    <a:pt x="120" y="258"/>
                  </a:lnTo>
                  <a:lnTo>
                    <a:pt x="120" y="1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25" name="Freeform 6"/>
            <p:cNvSpPr>
              <a:spLocks noEditPoints="1"/>
            </p:cNvSpPr>
            <p:nvPr/>
          </p:nvSpPr>
          <p:spPr bwMode="auto">
            <a:xfrm>
              <a:off x="8865840" y="6741467"/>
              <a:ext cx="31171" cy="44022"/>
            </a:xfrm>
            <a:custGeom>
              <a:avLst/>
              <a:gdLst>
                <a:gd name="T0" fmla="*/ 2147483647 w 182"/>
                <a:gd name="T1" fmla="*/ 2147483647 h 248"/>
                <a:gd name="T2" fmla="*/ 2147483647 w 182"/>
                <a:gd name="T3" fmla="*/ 2147483647 h 248"/>
                <a:gd name="T4" fmla="*/ 2147483647 w 182"/>
                <a:gd name="T5" fmla="*/ 2147483647 h 248"/>
                <a:gd name="T6" fmla="*/ 2147483647 w 182"/>
                <a:gd name="T7" fmla="*/ 2147483647 h 248"/>
                <a:gd name="T8" fmla="*/ 0 w 182"/>
                <a:gd name="T9" fmla="*/ 2147483647 h 248"/>
                <a:gd name="T10" fmla="*/ 2147483647 w 182"/>
                <a:gd name="T11" fmla="*/ 2147483647 h 248"/>
                <a:gd name="T12" fmla="*/ 2147483647 w 182"/>
                <a:gd name="T13" fmla="*/ 2147483647 h 248"/>
                <a:gd name="T14" fmla="*/ 2147483647 w 182"/>
                <a:gd name="T15" fmla="*/ 2147483647 h 248"/>
                <a:gd name="T16" fmla="*/ 2147483647 w 182"/>
                <a:gd name="T17" fmla="*/ 2147483647 h 248"/>
                <a:gd name="T18" fmla="*/ 2147483647 w 182"/>
                <a:gd name="T19" fmla="*/ 0 h 248"/>
                <a:gd name="T20" fmla="*/ 2147483647 w 182"/>
                <a:gd name="T21" fmla="*/ 2147483647 h 248"/>
                <a:gd name="T22" fmla="*/ 2147483647 w 182"/>
                <a:gd name="T23" fmla="*/ 2147483647 h 248"/>
                <a:gd name="T24" fmla="*/ 2147483647 w 182"/>
                <a:gd name="T25" fmla="*/ 2147483647 h 248"/>
                <a:gd name="T26" fmla="*/ 2147483647 w 182"/>
                <a:gd name="T27" fmla="*/ 2147483647 h 248"/>
                <a:gd name="T28" fmla="*/ 2147483647 w 182"/>
                <a:gd name="T29" fmla="*/ 2147483647 h 248"/>
                <a:gd name="T30" fmla="*/ 2147483647 w 182"/>
                <a:gd name="T31" fmla="*/ 2147483647 h 248"/>
                <a:gd name="T32" fmla="*/ 2147483647 w 182"/>
                <a:gd name="T33" fmla="*/ 2147483647 h 248"/>
                <a:gd name="T34" fmla="*/ 2147483647 w 182"/>
                <a:gd name="T35" fmla="*/ 2147483647 h 248"/>
                <a:gd name="T36" fmla="*/ 2147483647 w 182"/>
                <a:gd name="T37" fmla="*/ 2147483647 h 248"/>
                <a:gd name="T38" fmla="*/ 2147483647 w 182"/>
                <a:gd name="T39" fmla="*/ 2147483647 h 248"/>
                <a:gd name="T40" fmla="*/ 2147483647 w 182"/>
                <a:gd name="T41" fmla="*/ 2147483647 h 248"/>
                <a:gd name="T42" fmla="*/ 2147483647 w 182"/>
                <a:gd name="T43" fmla="*/ 2147483647 h 248"/>
                <a:gd name="T44" fmla="*/ 2147483647 w 182"/>
                <a:gd name="T45" fmla="*/ 2147483647 h 248"/>
                <a:gd name="T46" fmla="*/ 2147483647 w 182"/>
                <a:gd name="T47" fmla="*/ 2147483647 h 248"/>
                <a:gd name="T48" fmla="*/ 2147483647 w 182"/>
                <a:gd name="T49" fmla="*/ 2147483647 h 248"/>
                <a:gd name="T50" fmla="*/ 2147483647 w 182"/>
                <a:gd name="T51" fmla="*/ 2147483647 h 248"/>
                <a:gd name="T52" fmla="*/ 2147483647 w 182"/>
                <a:gd name="T53" fmla="*/ 2147483647 h 248"/>
                <a:gd name="T54" fmla="*/ 2147483647 w 182"/>
                <a:gd name="T55" fmla="*/ 2147483647 h 248"/>
                <a:gd name="T56" fmla="*/ 2147483647 w 182"/>
                <a:gd name="T57" fmla="*/ 2147483647 h 248"/>
                <a:gd name="T58" fmla="*/ 2147483647 w 182"/>
                <a:gd name="T59" fmla="*/ 2147483647 h 248"/>
                <a:gd name="T60" fmla="*/ 2147483647 w 182"/>
                <a:gd name="T61" fmla="*/ 2147483647 h 248"/>
                <a:gd name="T62" fmla="*/ 2147483647 w 182"/>
                <a:gd name="T63" fmla="*/ 2147483647 h 248"/>
                <a:gd name="T64" fmla="*/ 2147483647 w 182"/>
                <a:gd name="T65" fmla="*/ 2147483647 h 248"/>
                <a:gd name="T66" fmla="*/ 2147483647 w 182"/>
                <a:gd name="T67" fmla="*/ 2147483647 h 248"/>
                <a:gd name="T68" fmla="*/ 2147483647 w 182"/>
                <a:gd name="T69" fmla="*/ 2147483647 h 248"/>
                <a:gd name="T70" fmla="*/ 2147483647 w 182"/>
                <a:gd name="T71" fmla="*/ 2147483647 h 248"/>
                <a:gd name="T72" fmla="*/ 2147483647 w 182"/>
                <a:gd name="T73" fmla="*/ 2147483647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2"/>
                <a:gd name="T112" fmla="*/ 0 h 248"/>
                <a:gd name="T113" fmla="*/ 182 w 182"/>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2" h="248">
                  <a:moveTo>
                    <a:pt x="90" y="248"/>
                  </a:moveTo>
                  <a:lnTo>
                    <a:pt x="90" y="248"/>
                  </a:lnTo>
                  <a:lnTo>
                    <a:pt x="70" y="246"/>
                  </a:lnTo>
                  <a:lnTo>
                    <a:pt x="54" y="240"/>
                  </a:lnTo>
                  <a:lnTo>
                    <a:pt x="38" y="230"/>
                  </a:lnTo>
                  <a:lnTo>
                    <a:pt x="24" y="216"/>
                  </a:lnTo>
                  <a:lnTo>
                    <a:pt x="14" y="198"/>
                  </a:lnTo>
                  <a:lnTo>
                    <a:pt x="6" y="178"/>
                  </a:lnTo>
                  <a:lnTo>
                    <a:pt x="2" y="152"/>
                  </a:lnTo>
                  <a:lnTo>
                    <a:pt x="0" y="124"/>
                  </a:lnTo>
                  <a:lnTo>
                    <a:pt x="2" y="94"/>
                  </a:lnTo>
                  <a:lnTo>
                    <a:pt x="8" y="68"/>
                  </a:lnTo>
                  <a:lnTo>
                    <a:pt x="16" y="46"/>
                  </a:lnTo>
                  <a:lnTo>
                    <a:pt x="28" y="30"/>
                  </a:lnTo>
                  <a:lnTo>
                    <a:pt x="42" y="16"/>
                  </a:lnTo>
                  <a:lnTo>
                    <a:pt x="58" y="6"/>
                  </a:lnTo>
                  <a:lnTo>
                    <a:pt x="74" y="2"/>
                  </a:lnTo>
                  <a:lnTo>
                    <a:pt x="92" y="0"/>
                  </a:lnTo>
                  <a:lnTo>
                    <a:pt x="112" y="2"/>
                  </a:lnTo>
                  <a:lnTo>
                    <a:pt x="130" y="8"/>
                  </a:lnTo>
                  <a:lnTo>
                    <a:pt x="144" y="18"/>
                  </a:lnTo>
                  <a:lnTo>
                    <a:pt x="158" y="32"/>
                  </a:lnTo>
                  <a:lnTo>
                    <a:pt x="168" y="50"/>
                  </a:lnTo>
                  <a:lnTo>
                    <a:pt x="176" y="72"/>
                  </a:lnTo>
                  <a:lnTo>
                    <a:pt x="180" y="96"/>
                  </a:lnTo>
                  <a:lnTo>
                    <a:pt x="182" y="124"/>
                  </a:lnTo>
                  <a:lnTo>
                    <a:pt x="180" y="142"/>
                  </a:lnTo>
                  <a:lnTo>
                    <a:pt x="178" y="158"/>
                  </a:lnTo>
                  <a:lnTo>
                    <a:pt x="176" y="172"/>
                  </a:lnTo>
                  <a:lnTo>
                    <a:pt x="172" y="184"/>
                  </a:lnTo>
                  <a:lnTo>
                    <a:pt x="168" y="196"/>
                  </a:lnTo>
                  <a:lnTo>
                    <a:pt x="162" y="206"/>
                  </a:lnTo>
                  <a:lnTo>
                    <a:pt x="156" y="216"/>
                  </a:lnTo>
                  <a:lnTo>
                    <a:pt x="150" y="224"/>
                  </a:lnTo>
                  <a:lnTo>
                    <a:pt x="136" y="236"/>
                  </a:lnTo>
                  <a:lnTo>
                    <a:pt x="120" y="244"/>
                  </a:lnTo>
                  <a:lnTo>
                    <a:pt x="106" y="248"/>
                  </a:lnTo>
                  <a:lnTo>
                    <a:pt x="92" y="248"/>
                  </a:lnTo>
                  <a:lnTo>
                    <a:pt x="90" y="248"/>
                  </a:lnTo>
                  <a:close/>
                  <a:moveTo>
                    <a:pt x="92" y="202"/>
                  </a:moveTo>
                  <a:lnTo>
                    <a:pt x="92" y="202"/>
                  </a:lnTo>
                  <a:lnTo>
                    <a:pt x="100" y="200"/>
                  </a:lnTo>
                  <a:lnTo>
                    <a:pt x="106" y="196"/>
                  </a:lnTo>
                  <a:lnTo>
                    <a:pt x="112" y="188"/>
                  </a:lnTo>
                  <a:lnTo>
                    <a:pt x="114" y="176"/>
                  </a:lnTo>
                  <a:lnTo>
                    <a:pt x="120" y="152"/>
                  </a:lnTo>
                  <a:lnTo>
                    <a:pt x="120" y="124"/>
                  </a:lnTo>
                  <a:lnTo>
                    <a:pt x="120" y="98"/>
                  </a:lnTo>
                  <a:lnTo>
                    <a:pt x="118" y="84"/>
                  </a:lnTo>
                  <a:lnTo>
                    <a:pt x="114" y="72"/>
                  </a:lnTo>
                  <a:lnTo>
                    <a:pt x="110" y="62"/>
                  </a:lnTo>
                  <a:lnTo>
                    <a:pt x="106" y="52"/>
                  </a:lnTo>
                  <a:lnTo>
                    <a:pt x="100" y="48"/>
                  </a:lnTo>
                  <a:lnTo>
                    <a:pt x="90" y="46"/>
                  </a:lnTo>
                  <a:lnTo>
                    <a:pt x="82" y="48"/>
                  </a:lnTo>
                  <a:lnTo>
                    <a:pt x="76" y="52"/>
                  </a:lnTo>
                  <a:lnTo>
                    <a:pt x="70" y="62"/>
                  </a:lnTo>
                  <a:lnTo>
                    <a:pt x="66" y="72"/>
                  </a:lnTo>
                  <a:lnTo>
                    <a:pt x="64" y="84"/>
                  </a:lnTo>
                  <a:lnTo>
                    <a:pt x="62" y="98"/>
                  </a:lnTo>
                  <a:lnTo>
                    <a:pt x="60" y="124"/>
                  </a:lnTo>
                  <a:lnTo>
                    <a:pt x="62" y="154"/>
                  </a:lnTo>
                  <a:lnTo>
                    <a:pt x="64" y="166"/>
                  </a:lnTo>
                  <a:lnTo>
                    <a:pt x="66" y="178"/>
                  </a:lnTo>
                  <a:lnTo>
                    <a:pt x="70" y="188"/>
                  </a:lnTo>
                  <a:lnTo>
                    <a:pt x="76" y="196"/>
                  </a:lnTo>
                  <a:lnTo>
                    <a:pt x="82" y="200"/>
                  </a:lnTo>
                  <a:lnTo>
                    <a:pt x="92" y="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26" name="Freeform 7"/>
            <p:cNvSpPr>
              <a:spLocks noEditPoints="1"/>
            </p:cNvSpPr>
            <p:nvPr/>
          </p:nvSpPr>
          <p:spPr bwMode="auto">
            <a:xfrm>
              <a:off x="8904535" y="6724288"/>
              <a:ext cx="31171" cy="61201"/>
            </a:xfrm>
            <a:custGeom>
              <a:avLst/>
              <a:gdLst>
                <a:gd name="T0" fmla="*/ 2147483647 w 182"/>
                <a:gd name="T1" fmla="*/ 0 h 346"/>
                <a:gd name="T2" fmla="*/ 2147483647 w 182"/>
                <a:gd name="T3" fmla="*/ 2147483647 h 346"/>
                <a:gd name="T4" fmla="*/ 2147483647 w 182"/>
                <a:gd name="T5" fmla="*/ 2147483647 h 346"/>
                <a:gd name="T6" fmla="*/ 2147483647 w 182"/>
                <a:gd name="T7" fmla="*/ 2147483647 h 346"/>
                <a:gd name="T8" fmla="*/ 2147483647 w 182"/>
                <a:gd name="T9" fmla="*/ 2147483647 h 346"/>
                <a:gd name="T10" fmla="*/ 2147483647 w 182"/>
                <a:gd name="T11" fmla="*/ 2147483647 h 346"/>
                <a:gd name="T12" fmla="*/ 2147483647 w 182"/>
                <a:gd name="T13" fmla="*/ 2147483647 h 346"/>
                <a:gd name="T14" fmla="*/ 2147483647 w 182"/>
                <a:gd name="T15" fmla="*/ 2147483647 h 346"/>
                <a:gd name="T16" fmla="*/ 2147483647 w 182"/>
                <a:gd name="T17" fmla="*/ 2147483647 h 346"/>
                <a:gd name="T18" fmla="*/ 2147483647 w 182"/>
                <a:gd name="T19" fmla="*/ 2147483647 h 346"/>
                <a:gd name="T20" fmla="*/ 2147483647 w 182"/>
                <a:gd name="T21" fmla="*/ 2147483647 h 346"/>
                <a:gd name="T22" fmla="*/ 2147483647 w 182"/>
                <a:gd name="T23" fmla="*/ 2147483647 h 346"/>
                <a:gd name="T24" fmla="*/ 2147483647 w 182"/>
                <a:gd name="T25" fmla="*/ 2147483647 h 346"/>
                <a:gd name="T26" fmla="*/ 2147483647 w 182"/>
                <a:gd name="T27" fmla="*/ 2147483647 h 346"/>
                <a:gd name="T28" fmla="*/ 2147483647 w 182"/>
                <a:gd name="T29" fmla="*/ 2147483647 h 346"/>
                <a:gd name="T30" fmla="*/ 2147483647 w 182"/>
                <a:gd name="T31" fmla="*/ 2147483647 h 346"/>
                <a:gd name="T32" fmla="*/ 2147483647 w 182"/>
                <a:gd name="T33" fmla="*/ 2147483647 h 346"/>
                <a:gd name="T34" fmla="*/ 0 w 182"/>
                <a:gd name="T35" fmla="*/ 2147483647 h 346"/>
                <a:gd name="T36" fmla="*/ 2147483647 w 182"/>
                <a:gd name="T37" fmla="*/ 2147483647 h 346"/>
                <a:gd name="T38" fmla="*/ 2147483647 w 182"/>
                <a:gd name="T39" fmla="*/ 2147483647 h 346"/>
                <a:gd name="T40" fmla="*/ 2147483647 w 182"/>
                <a:gd name="T41" fmla="*/ 2147483647 h 346"/>
                <a:gd name="T42" fmla="*/ 2147483647 w 182"/>
                <a:gd name="T43" fmla="*/ 2147483647 h 346"/>
                <a:gd name="T44" fmla="*/ 2147483647 w 182"/>
                <a:gd name="T45" fmla="*/ 2147483647 h 346"/>
                <a:gd name="T46" fmla="*/ 2147483647 w 182"/>
                <a:gd name="T47" fmla="*/ 2147483647 h 346"/>
                <a:gd name="T48" fmla="*/ 2147483647 w 182"/>
                <a:gd name="T49" fmla="*/ 2147483647 h 346"/>
                <a:gd name="T50" fmla="*/ 2147483647 w 182"/>
                <a:gd name="T51" fmla="*/ 2147483647 h 346"/>
                <a:gd name="T52" fmla="*/ 2147483647 w 182"/>
                <a:gd name="T53" fmla="*/ 2147483647 h 346"/>
                <a:gd name="T54" fmla="*/ 2147483647 w 182"/>
                <a:gd name="T55" fmla="*/ 2147483647 h 346"/>
                <a:gd name="T56" fmla="*/ 2147483647 w 182"/>
                <a:gd name="T57" fmla="*/ 2147483647 h 346"/>
                <a:gd name="T58" fmla="*/ 2147483647 w 182"/>
                <a:gd name="T59" fmla="*/ 2147483647 h 346"/>
                <a:gd name="T60" fmla="*/ 2147483647 w 182"/>
                <a:gd name="T61" fmla="*/ 2147483647 h 346"/>
                <a:gd name="T62" fmla="*/ 2147483647 w 182"/>
                <a:gd name="T63" fmla="*/ 2147483647 h 346"/>
                <a:gd name="T64" fmla="*/ 2147483647 w 182"/>
                <a:gd name="T65" fmla="*/ 2147483647 h 346"/>
                <a:gd name="T66" fmla="*/ 2147483647 w 182"/>
                <a:gd name="T67" fmla="*/ 2147483647 h 346"/>
                <a:gd name="T68" fmla="*/ 2147483647 w 182"/>
                <a:gd name="T69" fmla="*/ 2147483647 h 346"/>
                <a:gd name="T70" fmla="*/ 2147483647 w 182"/>
                <a:gd name="T71" fmla="*/ 2147483647 h 3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
                <a:gd name="T109" fmla="*/ 0 h 346"/>
                <a:gd name="T110" fmla="*/ 182 w 182"/>
                <a:gd name="T111" fmla="*/ 346 h 3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 h="346">
                  <a:moveTo>
                    <a:pt x="2" y="0"/>
                  </a:moveTo>
                  <a:lnTo>
                    <a:pt x="62" y="0"/>
                  </a:lnTo>
                  <a:lnTo>
                    <a:pt x="62" y="126"/>
                  </a:lnTo>
                  <a:lnTo>
                    <a:pt x="72" y="114"/>
                  </a:lnTo>
                  <a:lnTo>
                    <a:pt x="84" y="104"/>
                  </a:lnTo>
                  <a:lnTo>
                    <a:pt x="96" y="100"/>
                  </a:lnTo>
                  <a:lnTo>
                    <a:pt x="112" y="98"/>
                  </a:lnTo>
                  <a:lnTo>
                    <a:pt x="122" y="98"/>
                  </a:lnTo>
                  <a:lnTo>
                    <a:pt x="128" y="100"/>
                  </a:lnTo>
                  <a:lnTo>
                    <a:pt x="142" y="106"/>
                  </a:lnTo>
                  <a:lnTo>
                    <a:pt x="154" y="118"/>
                  </a:lnTo>
                  <a:lnTo>
                    <a:pt x="164" y="132"/>
                  </a:lnTo>
                  <a:lnTo>
                    <a:pt x="172" y="148"/>
                  </a:lnTo>
                  <a:lnTo>
                    <a:pt x="176" y="170"/>
                  </a:lnTo>
                  <a:lnTo>
                    <a:pt x="180" y="192"/>
                  </a:lnTo>
                  <a:lnTo>
                    <a:pt x="182" y="216"/>
                  </a:lnTo>
                  <a:lnTo>
                    <a:pt x="180" y="246"/>
                  </a:lnTo>
                  <a:lnTo>
                    <a:pt x="176" y="272"/>
                  </a:lnTo>
                  <a:lnTo>
                    <a:pt x="168" y="294"/>
                  </a:lnTo>
                  <a:lnTo>
                    <a:pt x="158" y="314"/>
                  </a:lnTo>
                  <a:lnTo>
                    <a:pt x="148" y="328"/>
                  </a:lnTo>
                  <a:lnTo>
                    <a:pt x="134" y="338"/>
                  </a:lnTo>
                  <a:lnTo>
                    <a:pt x="120" y="344"/>
                  </a:lnTo>
                  <a:lnTo>
                    <a:pt x="104" y="346"/>
                  </a:lnTo>
                  <a:lnTo>
                    <a:pt x="88" y="344"/>
                  </a:lnTo>
                  <a:lnTo>
                    <a:pt x="76" y="340"/>
                  </a:lnTo>
                  <a:lnTo>
                    <a:pt x="66" y="328"/>
                  </a:lnTo>
                  <a:lnTo>
                    <a:pt x="56" y="314"/>
                  </a:lnTo>
                  <a:lnTo>
                    <a:pt x="54" y="314"/>
                  </a:lnTo>
                  <a:lnTo>
                    <a:pt x="50" y="342"/>
                  </a:lnTo>
                  <a:lnTo>
                    <a:pt x="0" y="342"/>
                  </a:lnTo>
                  <a:lnTo>
                    <a:pt x="2" y="274"/>
                  </a:lnTo>
                  <a:lnTo>
                    <a:pt x="2" y="0"/>
                  </a:lnTo>
                  <a:close/>
                  <a:moveTo>
                    <a:pt x="62" y="256"/>
                  </a:moveTo>
                  <a:lnTo>
                    <a:pt x="62" y="256"/>
                  </a:lnTo>
                  <a:lnTo>
                    <a:pt x="62" y="266"/>
                  </a:lnTo>
                  <a:lnTo>
                    <a:pt x="64" y="272"/>
                  </a:lnTo>
                  <a:lnTo>
                    <a:pt x="68" y="284"/>
                  </a:lnTo>
                  <a:lnTo>
                    <a:pt x="76" y="292"/>
                  </a:lnTo>
                  <a:lnTo>
                    <a:pt x="82" y="296"/>
                  </a:lnTo>
                  <a:lnTo>
                    <a:pt x="88" y="298"/>
                  </a:lnTo>
                  <a:lnTo>
                    <a:pt x="96" y="296"/>
                  </a:lnTo>
                  <a:lnTo>
                    <a:pt x="104" y="292"/>
                  </a:lnTo>
                  <a:lnTo>
                    <a:pt x="108" y="286"/>
                  </a:lnTo>
                  <a:lnTo>
                    <a:pt x="114" y="276"/>
                  </a:lnTo>
                  <a:lnTo>
                    <a:pt x="116" y="266"/>
                  </a:lnTo>
                  <a:lnTo>
                    <a:pt x="120" y="252"/>
                  </a:lnTo>
                  <a:lnTo>
                    <a:pt x="120" y="220"/>
                  </a:lnTo>
                  <a:lnTo>
                    <a:pt x="120" y="192"/>
                  </a:lnTo>
                  <a:lnTo>
                    <a:pt x="116" y="178"/>
                  </a:lnTo>
                  <a:lnTo>
                    <a:pt x="114" y="168"/>
                  </a:lnTo>
                  <a:lnTo>
                    <a:pt x="108" y="160"/>
                  </a:lnTo>
                  <a:lnTo>
                    <a:pt x="102" y="154"/>
                  </a:lnTo>
                  <a:lnTo>
                    <a:pt x="96" y="150"/>
                  </a:lnTo>
                  <a:lnTo>
                    <a:pt x="88" y="148"/>
                  </a:lnTo>
                  <a:lnTo>
                    <a:pt x="80" y="150"/>
                  </a:lnTo>
                  <a:lnTo>
                    <a:pt x="72" y="156"/>
                  </a:lnTo>
                  <a:lnTo>
                    <a:pt x="68" y="164"/>
                  </a:lnTo>
                  <a:lnTo>
                    <a:pt x="64" y="174"/>
                  </a:lnTo>
                  <a:lnTo>
                    <a:pt x="62" y="190"/>
                  </a:lnTo>
                  <a:lnTo>
                    <a:pt x="62"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27" name="Freeform 8"/>
            <p:cNvSpPr>
              <a:spLocks noEditPoints="1"/>
            </p:cNvSpPr>
            <p:nvPr/>
          </p:nvSpPr>
          <p:spPr bwMode="auto">
            <a:xfrm>
              <a:off x="8942156" y="6741467"/>
              <a:ext cx="31171" cy="44022"/>
            </a:xfrm>
            <a:custGeom>
              <a:avLst/>
              <a:gdLst>
                <a:gd name="T0" fmla="*/ 2147483647 w 176"/>
                <a:gd name="T1" fmla="*/ 2147483647 h 250"/>
                <a:gd name="T2" fmla="*/ 2147483647 w 176"/>
                <a:gd name="T3" fmla="*/ 2147483647 h 250"/>
                <a:gd name="T4" fmla="*/ 2147483647 w 176"/>
                <a:gd name="T5" fmla="*/ 2147483647 h 250"/>
                <a:gd name="T6" fmla="*/ 2147483647 w 176"/>
                <a:gd name="T7" fmla="*/ 2147483647 h 250"/>
                <a:gd name="T8" fmla="*/ 2147483647 w 176"/>
                <a:gd name="T9" fmla="*/ 2147483647 h 250"/>
                <a:gd name="T10" fmla="*/ 2147483647 w 176"/>
                <a:gd name="T11" fmla="*/ 2147483647 h 250"/>
                <a:gd name="T12" fmla="*/ 2147483647 w 176"/>
                <a:gd name="T13" fmla="*/ 2147483647 h 250"/>
                <a:gd name="T14" fmla="*/ 2147483647 w 176"/>
                <a:gd name="T15" fmla="*/ 2147483647 h 250"/>
                <a:gd name="T16" fmla="*/ 2147483647 w 176"/>
                <a:gd name="T17" fmla="*/ 2147483647 h 250"/>
                <a:gd name="T18" fmla="*/ 2147483647 w 176"/>
                <a:gd name="T19" fmla="*/ 2147483647 h 250"/>
                <a:gd name="T20" fmla="*/ 2147483647 w 176"/>
                <a:gd name="T21" fmla="*/ 2147483647 h 250"/>
                <a:gd name="T22" fmla="*/ 2147483647 w 176"/>
                <a:gd name="T23" fmla="*/ 2147483647 h 250"/>
                <a:gd name="T24" fmla="*/ 2147483647 w 176"/>
                <a:gd name="T25" fmla="*/ 2147483647 h 250"/>
                <a:gd name="T26" fmla="*/ 2147483647 w 176"/>
                <a:gd name="T27" fmla="*/ 2147483647 h 250"/>
                <a:gd name="T28" fmla="*/ 0 w 176"/>
                <a:gd name="T29" fmla="*/ 2147483647 h 250"/>
                <a:gd name="T30" fmla="*/ 2147483647 w 176"/>
                <a:gd name="T31" fmla="*/ 2147483647 h 250"/>
                <a:gd name="T32" fmla="*/ 2147483647 w 176"/>
                <a:gd name="T33" fmla="*/ 2147483647 h 250"/>
                <a:gd name="T34" fmla="*/ 2147483647 w 176"/>
                <a:gd name="T35" fmla="*/ 2147483647 h 250"/>
                <a:gd name="T36" fmla="*/ 2147483647 w 176"/>
                <a:gd name="T37" fmla="*/ 0 h 250"/>
                <a:gd name="T38" fmla="*/ 2147483647 w 176"/>
                <a:gd name="T39" fmla="*/ 2147483647 h 250"/>
                <a:gd name="T40" fmla="*/ 2147483647 w 176"/>
                <a:gd name="T41" fmla="*/ 2147483647 h 250"/>
                <a:gd name="T42" fmla="*/ 2147483647 w 176"/>
                <a:gd name="T43" fmla="*/ 2147483647 h 250"/>
                <a:gd name="T44" fmla="*/ 2147483647 w 176"/>
                <a:gd name="T45" fmla="*/ 2147483647 h 250"/>
                <a:gd name="T46" fmla="*/ 2147483647 w 176"/>
                <a:gd name="T47" fmla="*/ 2147483647 h 250"/>
                <a:gd name="T48" fmla="*/ 2147483647 w 176"/>
                <a:gd name="T49" fmla="*/ 2147483647 h 250"/>
                <a:gd name="T50" fmla="*/ 2147483647 w 176"/>
                <a:gd name="T51" fmla="*/ 2147483647 h 250"/>
                <a:gd name="T52" fmla="*/ 2147483647 w 176"/>
                <a:gd name="T53" fmla="*/ 2147483647 h 250"/>
                <a:gd name="T54" fmla="*/ 2147483647 w 176"/>
                <a:gd name="T55" fmla="*/ 2147483647 h 250"/>
                <a:gd name="T56" fmla="*/ 2147483647 w 176"/>
                <a:gd name="T57" fmla="*/ 2147483647 h 250"/>
                <a:gd name="T58" fmla="*/ 2147483647 w 176"/>
                <a:gd name="T59" fmla="*/ 2147483647 h 250"/>
                <a:gd name="T60" fmla="*/ 2147483647 w 176"/>
                <a:gd name="T61" fmla="*/ 2147483647 h 250"/>
                <a:gd name="T62" fmla="*/ 2147483647 w 176"/>
                <a:gd name="T63" fmla="*/ 2147483647 h 250"/>
                <a:gd name="T64" fmla="*/ 2147483647 w 176"/>
                <a:gd name="T65" fmla="*/ 2147483647 h 250"/>
                <a:gd name="T66" fmla="*/ 2147483647 w 176"/>
                <a:gd name="T67" fmla="*/ 2147483647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250"/>
                <a:gd name="T104" fmla="*/ 176 w 176"/>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250">
                  <a:moveTo>
                    <a:pt x="58" y="146"/>
                  </a:moveTo>
                  <a:lnTo>
                    <a:pt x="58" y="146"/>
                  </a:lnTo>
                  <a:lnTo>
                    <a:pt x="60" y="160"/>
                  </a:lnTo>
                  <a:lnTo>
                    <a:pt x="64" y="172"/>
                  </a:lnTo>
                  <a:lnTo>
                    <a:pt x="68" y="182"/>
                  </a:lnTo>
                  <a:lnTo>
                    <a:pt x="74" y="190"/>
                  </a:lnTo>
                  <a:lnTo>
                    <a:pt x="82" y="196"/>
                  </a:lnTo>
                  <a:lnTo>
                    <a:pt x="90" y="200"/>
                  </a:lnTo>
                  <a:lnTo>
                    <a:pt x="100" y="202"/>
                  </a:lnTo>
                  <a:lnTo>
                    <a:pt x="112" y="204"/>
                  </a:lnTo>
                  <a:lnTo>
                    <a:pt x="124" y="202"/>
                  </a:lnTo>
                  <a:lnTo>
                    <a:pt x="136" y="200"/>
                  </a:lnTo>
                  <a:lnTo>
                    <a:pt x="156" y="194"/>
                  </a:lnTo>
                  <a:lnTo>
                    <a:pt x="164" y="238"/>
                  </a:lnTo>
                  <a:lnTo>
                    <a:pt x="152" y="242"/>
                  </a:lnTo>
                  <a:lnTo>
                    <a:pt x="136" y="246"/>
                  </a:lnTo>
                  <a:lnTo>
                    <a:pt x="118" y="248"/>
                  </a:lnTo>
                  <a:lnTo>
                    <a:pt x="100" y="250"/>
                  </a:lnTo>
                  <a:lnTo>
                    <a:pt x="78" y="248"/>
                  </a:lnTo>
                  <a:lnTo>
                    <a:pt x="58" y="242"/>
                  </a:lnTo>
                  <a:lnTo>
                    <a:pt x="40" y="232"/>
                  </a:lnTo>
                  <a:lnTo>
                    <a:pt x="26" y="218"/>
                  </a:lnTo>
                  <a:lnTo>
                    <a:pt x="14" y="200"/>
                  </a:lnTo>
                  <a:lnTo>
                    <a:pt x="6" y="180"/>
                  </a:lnTo>
                  <a:lnTo>
                    <a:pt x="2" y="156"/>
                  </a:lnTo>
                  <a:lnTo>
                    <a:pt x="0" y="130"/>
                  </a:lnTo>
                  <a:lnTo>
                    <a:pt x="2" y="102"/>
                  </a:lnTo>
                  <a:lnTo>
                    <a:pt x="8" y="76"/>
                  </a:lnTo>
                  <a:lnTo>
                    <a:pt x="16" y="54"/>
                  </a:lnTo>
                  <a:lnTo>
                    <a:pt x="28" y="36"/>
                  </a:lnTo>
                  <a:lnTo>
                    <a:pt x="42" y="20"/>
                  </a:lnTo>
                  <a:lnTo>
                    <a:pt x="58" y="10"/>
                  </a:lnTo>
                  <a:lnTo>
                    <a:pt x="76" y="4"/>
                  </a:lnTo>
                  <a:lnTo>
                    <a:pt x="94" y="0"/>
                  </a:lnTo>
                  <a:lnTo>
                    <a:pt x="112" y="2"/>
                  </a:lnTo>
                  <a:lnTo>
                    <a:pt x="130" y="8"/>
                  </a:lnTo>
                  <a:lnTo>
                    <a:pt x="142" y="18"/>
                  </a:lnTo>
                  <a:lnTo>
                    <a:pt x="154" y="32"/>
                  </a:lnTo>
                  <a:lnTo>
                    <a:pt x="164" y="48"/>
                  </a:lnTo>
                  <a:lnTo>
                    <a:pt x="170" y="66"/>
                  </a:lnTo>
                  <a:lnTo>
                    <a:pt x="174" y="88"/>
                  </a:lnTo>
                  <a:lnTo>
                    <a:pt x="176" y="114"/>
                  </a:lnTo>
                  <a:lnTo>
                    <a:pt x="174" y="134"/>
                  </a:lnTo>
                  <a:lnTo>
                    <a:pt x="174" y="146"/>
                  </a:lnTo>
                  <a:lnTo>
                    <a:pt x="58" y="146"/>
                  </a:lnTo>
                  <a:close/>
                  <a:moveTo>
                    <a:pt x="120" y="104"/>
                  </a:moveTo>
                  <a:lnTo>
                    <a:pt x="120" y="104"/>
                  </a:lnTo>
                  <a:lnTo>
                    <a:pt x="118" y="80"/>
                  </a:lnTo>
                  <a:lnTo>
                    <a:pt x="116" y="70"/>
                  </a:lnTo>
                  <a:lnTo>
                    <a:pt x="112" y="62"/>
                  </a:lnTo>
                  <a:lnTo>
                    <a:pt x="108" y="54"/>
                  </a:lnTo>
                  <a:lnTo>
                    <a:pt x="104" y="50"/>
                  </a:lnTo>
                  <a:lnTo>
                    <a:pt x="98" y="46"/>
                  </a:lnTo>
                  <a:lnTo>
                    <a:pt x="90" y="46"/>
                  </a:lnTo>
                  <a:lnTo>
                    <a:pt x="84" y="46"/>
                  </a:lnTo>
                  <a:lnTo>
                    <a:pt x="76" y="50"/>
                  </a:lnTo>
                  <a:lnTo>
                    <a:pt x="72" y="56"/>
                  </a:lnTo>
                  <a:lnTo>
                    <a:pt x="66" y="64"/>
                  </a:lnTo>
                  <a:lnTo>
                    <a:pt x="62" y="84"/>
                  </a:lnTo>
                  <a:lnTo>
                    <a:pt x="58" y="104"/>
                  </a:lnTo>
                  <a:lnTo>
                    <a:pt x="120"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28" name="Freeform 9"/>
            <p:cNvSpPr>
              <a:spLocks/>
            </p:cNvSpPr>
            <p:nvPr/>
          </p:nvSpPr>
          <p:spPr bwMode="auto">
            <a:xfrm>
              <a:off x="8904535" y="6528874"/>
              <a:ext cx="68791" cy="165350"/>
            </a:xfrm>
            <a:custGeom>
              <a:avLst/>
              <a:gdLst>
                <a:gd name="T0" fmla="*/ 0 w 386"/>
                <a:gd name="T1" fmla="*/ 0 h 920"/>
                <a:gd name="T2" fmla="*/ 2147483647 w 386"/>
                <a:gd name="T3" fmla="*/ 0 h 920"/>
                <a:gd name="T4" fmla="*/ 2147483647 w 386"/>
                <a:gd name="T5" fmla="*/ 2147483647 h 920"/>
                <a:gd name="T6" fmla="*/ 0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0" y="0"/>
                  </a:moveTo>
                  <a:lnTo>
                    <a:pt x="386" y="0"/>
                  </a:lnTo>
                  <a:lnTo>
                    <a:pt x="386" y="92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29" name="Freeform 10"/>
            <p:cNvSpPr>
              <a:spLocks/>
            </p:cNvSpPr>
            <p:nvPr/>
          </p:nvSpPr>
          <p:spPr bwMode="auto">
            <a:xfrm>
              <a:off x="8786300" y="6528874"/>
              <a:ext cx="68791" cy="165350"/>
            </a:xfrm>
            <a:custGeom>
              <a:avLst/>
              <a:gdLst>
                <a:gd name="T0" fmla="*/ 2147483647 w 386"/>
                <a:gd name="T1" fmla="*/ 0 h 920"/>
                <a:gd name="T2" fmla="*/ 0 w 386"/>
                <a:gd name="T3" fmla="*/ 0 h 920"/>
                <a:gd name="T4" fmla="*/ 0 w 386"/>
                <a:gd name="T5" fmla="*/ 2147483647 h 920"/>
                <a:gd name="T6" fmla="*/ 2147483647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386" y="0"/>
                  </a:moveTo>
                  <a:lnTo>
                    <a:pt x="0" y="0"/>
                  </a:lnTo>
                  <a:lnTo>
                    <a:pt x="0" y="920"/>
                  </a:lnTo>
                  <a:lnTo>
                    <a:pt x="38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30" name="Freeform 11"/>
            <p:cNvSpPr>
              <a:spLocks/>
            </p:cNvSpPr>
            <p:nvPr/>
          </p:nvSpPr>
          <p:spPr bwMode="auto">
            <a:xfrm>
              <a:off x="8849717" y="6589001"/>
              <a:ext cx="74166" cy="105223"/>
            </a:xfrm>
            <a:custGeom>
              <a:avLst/>
              <a:gdLst>
                <a:gd name="T0" fmla="*/ 2147483647 w 416"/>
                <a:gd name="T1" fmla="*/ 0 h 582"/>
                <a:gd name="T2" fmla="*/ 2147483647 w 416"/>
                <a:gd name="T3" fmla="*/ 2147483647 h 582"/>
                <a:gd name="T4" fmla="*/ 2147483647 w 416"/>
                <a:gd name="T5" fmla="*/ 2147483647 h 582"/>
                <a:gd name="T6" fmla="*/ 2147483647 w 416"/>
                <a:gd name="T7" fmla="*/ 2147483647 h 582"/>
                <a:gd name="T8" fmla="*/ 0 w 416"/>
                <a:gd name="T9" fmla="*/ 2147483647 h 582"/>
                <a:gd name="T10" fmla="*/ 2147483647 w 416"/>
                <a:gd name="T11" fmla="*/ 0 h 582"/>
                <a:gd name="T12" fmla="*/ 0 60000 65536"/>
                <a:gd name="T13" fmla="*/ 0 60000 65536"/>
                <a:gd name="T14" fmla="*/ 0 60000 65536"/>
                <a:gd name="T15" fmla="*/ 0 60000 65536"/>
                <a:gd name="T16" fmla="*/ 0 60000 65536"/>
                <a:gd name="T17" fmla="*/ 0 60000 65536"/>
                <a:gd name="T18" fmla="*/ 0 w 416"/>
                <a:gd name="T19" fmla="*/ 0 h 582"/>
                <a:gd name="T20" fmla="*/ 416 w 416"/>
                <a:gd name="T21" fmla="*/ 582 h 582"/>
              </a:gdLst>
              <a:ahLst/>
              <a:cxnLst>
                <a:cxn ang="T12">
                  <a:pos x="T0" y="T1"/>
                </a:cxn>
                <a:cxn ang="T13">
                  <a:pos x="T2" y="T3"/>
                </a:cxn>
                <a:cxn ang="T14">
                  <a:pos x="T4" y="T5"/>
                </a:cxn>
                <a:cxn ang="T15">
                  <a:pos x="T6" y="T7"/>
                </a:cxn>
                <a:cxn ang="T16">
                  <a:pos x="T8" y="T9"/>
                </a:cxn>
                <a:cxn ang="T17">
                  <a:pos x="T10" y="T11"/>
                </a:cxn>
              </a:cxnLst>
              <a:rect l="T18" t="T19" r="T20" b="T21"/>
              <a:pathLst>
                <a:path w="416" h="582">
                  <a:moveTo>
                    <a:pt x="170" y="0"/>
                  </a:moveTo>
                  <a:lnTo>
                    <a:pt x="416" y="582"/>
                  </a:lnTo>
                  <a:lnTo>
                    <a:pt x="254" y="582"/>
                  </a:lnTo>
                  <a:lnTo>
                    <a:pt x="180" y="396"/>
                  </a:lnTo>
                  <a:lnTo>
                    <a:pt x="0" y="396"/>
                  </a:lnTo>
                  <a:lnTo>
                    <a:pt x="1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31" name="Freeform 12"/>
            <p:cNvSpPr>
              <a:spLocks noEditPoints="1"/>
            </p:cNvSpPr>
            <p:nvPr/>
          </p:nvSpPr>
          <p:spPr bwMode="auto">
            <a:xfrm>
              <a:off x="8977626" y="6528874"/>
              <a:ext cx="12899" cy="12884"/>
            </a:xfrm>
            <a:custGeom>
              <a:avLst/>
              <a:gdLst>
                <a:gd name="T0" fmla="*/ 2147483647 w 72"/>
                <a:gd name="T1" fmla="*/ 0 h 72"/>
                <a:gd name="T2" fmla="*/ 2147483647 w 72"/>
                <a:gd name="T3" fmla="*/ 2147483647 h 72"/>
                <a:gd name="T4" fmla="*/ 2147483647 w 72"/>
                <a:gd name="T5" fmla="*/ 2147483647 h 72"/>
                <a:gd name="T6" fmla="*/ 2147483647 w 72"/>
                <a:gd name="T7" fmla="*/ 2147483647 h 72"/>
                <a:gd name="T8" fmla="*/ 2147483647 w 72"/>
                <a:gd name="T9" fmla="*/ 2147483647 h 72"/>
                <a:gd name="T10" fmla="*/ 2147483647 w 72"/>
                <a:gd name="T11" fmla="*/ 2147483647 h 72"/>
                <a:gd name="T12" fmla="*/ 2147483647 w 72"/>
                <a:gd name="T13" fmla="*/ 2147483647 h 72"/>
                <a:gd name="T14" fmla="*/ 2147483647 w 72"/>
                <a:gd name="T15" fmla="*/ 2147483647 h 72"/>
                <a:gd name="T16" fmla="*/ 2147483647 w 72"/>
                <a:gd name="T17" fmla="*/ 2147483647 h 72"/>
                <a:gd name="T18" fmla="*/ 2147483647 w 72"/>
                <a:gd name="T19" fmla="*/ 2147483647 h 72"/>
                <a:gd name="T20" fmla="*/ 2147483647 w 72"/>
                <a:gd name="T21" fmla="*/ 2147483647 h 72"/>
                <a:gd name="T22" fmla="*/ 2147483647 w 72"/>
                <a:gd name="T23" fmla="*/ 2147483647 h 72"/>
                <a:gd name="T24" fmla="*/ 2147483647 w 72"/>
                <a:gd name="T25" fmla="*/ 2147483647 h 72"/>
                <a:gd name="T26" fmla="*/ 0 w 72"/>
                <a:gd name="T27" fmla="*/ 2147483647 h 72"/>
                <a:gd name="T28" fmla="*/ 0 w 72"/>
                <a:gd name="T29" fmla="*/ 2147483647 h 72"/>
                <a:gd name="T30" fmla="*/ 2147483647 w 72"/>
                <a:gd name="T31" fmla="*/ 2147483647 h 72"/>
                <a:gd name="T32" fmla="*/ 2147483647 w 72"/>
                <a:gd name="T33" fmla="*/ 2147483647 h 72"/>
                <a:gd name="T34" fmla="*/ 2147483647 w 72"/>
                <a:gd name="T35" fmla="*/ 0 h 72"/>
                <a:gd name="T36" fmla="*/ 2147483647 w 72"/>
                <a:gd name="T37" fmla="*/ 0 h 72"/>
                <a:gd name="T38" fmla="*/ 2147483647 w 72"/>
                <a:gd name="T39" fmla="*/ 2147483647 h 72"/>
                <a:gd name="T40" fmla="*/ 2147483647 w 72"/>
                <a:gd name="T41" fmla="*/ 2147483647 h 72"/>
                <a:gd name="T42" fmla="*/ 2147483647 w 72"/>
                <a:gd name="T43" fmla="*/ 2147483647 h 72"/>
                <a:gd name="T44" fmla="*/ 2147483647 w 72"/>
                <a:gd name="T45" fmla="*/ 2147483647 h 72"/>
                <a:gd name="T46" fmla="*/ 2147483647 w 72"/>
                <a:gd name="T47" fmla="*/ 2147483647 h 72"/>
                <a:gd name="T48" fmla="*/ 2147483647 w 72"/>
                <a:gd name="T49" fmla="*/ 2147483647 h 72"/>
                <a:gd name="T50" fmla="*/ 2147483647 w 72"/>
                <a:gd name="T51" fmla="*/ 2147483647 h 72"/>
                <a:gd name="T52" fmla="*/ 2147483647 w 72"/>
                <a:gd name="T53" fmla="*/ 2147483647 h 72"/>
                <a:gd name="T54" fmla="*/ 2147483647 w 72"/>
                <a:gd name="T55" fmla="*/ 2147483647 h 72"/>
                <a:gd name="T56" fmla="*/ 2147483647 w 72"/>
                <a:gd name="T57" fmla="*/ 2147483647 h 72"/>
                <a:gd name="T58" fmla="*/ 2147483647 w 72"/>
                <a:gd name="T59" fmla="*/ 2147483647 h 72"/>
                <a:gd name="T60" fmla="*/ 2147483647 w 72"/>
                <a:gd name="T61" fmla="*/ 2147483647 h 72"/>
                <a:gd name="T62" fmla="*/ 2147483647 w 72"/>
                <a:gd name="T63" fmla="*/ 2147483647 h 72"/>
                <a:gd name="T64" fmla="*/ 2147483647 w 72"/>
                <a:gd name="T65" fmla="*/ 2147483647 h 72"/>
                <a:gd name="T66" fmla="*/ 2147483647 w 72"/>
                <a:gd name="T67" fmla="*/ 2147483647 h 72"/>
                <a:gd name="T68" fmla="*/ 2147483647 w 72"/>
                <a:gd name="T69" fmla="*/ 2147483647 h 72"/>
                <a:gd name="T70" fmla="*/ 2147483647 w 72"/>
                <a:gd name="T71" fmla="*/ 2147483647 h 72"/>
                <a:gd name="T72" fmla="*/ 2147483647 w 72"/>
                <a:gd name="T73" fmla="*/ 2147483647 h 72"/>
                <a:gd name="T74" fmla="*/ 2147483647 w 72"/>
                <a:gd name="T75" fmla="*/ 2147483647 h 72"/>
                <a:gd name="T76" fmla="*/ 2147483647 w 72"/>
                <a:gd name="T77" fmla="*/ 2147483647 h 72"/>
                <a:gd name="T78" fmla="*/ 2147483647 w 72"/>
                <a:gd name="T79" fmla="*/ 2147483647 h 72"/>
                <a:gd name="T80" fmla="*/ 2147483647 w 72"/>
                <a:gd name="T81" fmla="*/ 2147483647 h 72"/>
                <a:gd name="T82" fmla="*/ 2147483647 w 72"/>
                <a:gd name="T83" fmla="*/ 2147483647 h 72"/>
                <a:gd name="T84" fmla="*/ 2147483647 w 72"/>
                <a:gd name="T85" fmla="*/ 2147483647 h 72"/>
                <a:gd name="T86" fmla="*/ 2147483647 w 72"/>
                <a:gd name="T87" fmla="*/ 2147483647 h 72"/>
                <a:gd name="T88" fmla="*/ 2147483647 w 72"/>
                <a:gd name="T89" fmla="*/ 2147483647 h 72"/>
                <a:gd name="T90" fmla="*/ 2147483647 w 72"/>
                <a:gd name="T91" fmla="*/ 2147483647 h 72"/>
                <a:gd name="T92" fmla="*/ 2147483647 w 72"/>
                <a:gd name="T93" fmla="*/ 2147483647 h 72"/>
                <a:gd name="T94" fmla="*/ 2147483647 w 72"/>
                <a:gd name="T95" fmla="*/ 2147483647 h 72"/>
                <a:gd name="T96" fmla="*/ 2147483647 w 72"/>
                <a:gd name="T97" fmla="*/ 2147483647 h 72"/>
                <a:gd name="T98" fmla="*/ 2147483647 w 72"/>
                <a:gd name="T99" fmla="*/ 2147483647 h 72"/>
                <a:gd name="T100" fmla="*/ 2147483647 w 72"/>
                <a:gd name="T101" fmla="*/ 2147483647 h 72"/>
                <a:gd name="T102" fmla="*/ 2147483647 w 72"/>
                <a:gd name="T103" fmla="*/ 2147483647 h 72"/>
                <a:gd name="T104" fmla="*/ 2147483647 w 72"/>
                <a:gd name="T105" fmla="*/ 2147483647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72"/>
                <a:gd name="T161" fmla="*/ 72 w 72"/>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72">
                  <a:moveTo>
                    <a:pt x="36" y="0"/>
                  </a:moveTo>
                  <a:lnTo>
                    <a:pt x="36" y="0"/>
                  </a:lnTo>
                  <a:lnTo>
                    <a:pt x="44" y="0"/>
                  </a:lnTo>
                  <a:lnTo>
                    <a:pt x="50" y="2"/>
                  </a:lnTo>
                  <a:lnTo>
                    <a:pt x="56" y="6"/>
                  </a:lnTo>
                  <a:lnTo>
                    <a:pt x="62" y="10"/>
                  </a:lnTo>
                  <a:lnTo>
                    <a:pt x="66" y="16"/>
                  </a:lnTo>
                  <a:lnTo>
                    <a:pt x="70" y="22"/>
                  </a:lnTo>
                  <a:lnTo>
                    <a:pt x="72" y="28"/>
                  </a:lnTo>
                  <a:lnTo>
                    <a:pt x="72" y="36"/>
                  </a:lnTo>
                  <a:lnTo>
                    <a:pt x="72" y="42"/>
                  </a:lnTo>
                  <a:lnTo>
                    <a:pt x="70" y="50"/>
                  </a:lnTo>
                  <a:lnTo>
                    <a:pt x="66" y="56"/>
                  </a:lnTo>
                  <a:lnTo>
                    <a:pt x="62" y="62"/>
                  </a:lnTo>
                  <a:lnTo>
                    <a:pt x="56" y="66"/>
                  </a:lnTo>
                  <a:lnTo>
                    <a:pt x="50" y="68"/>
                  </a:lnTo>
                  <a:lnTo>
                    <a:pt x="44" y="70"/>
                  </a:lnTo>
                  <a:lnTo>
                    <a:pt x="36" y="72"/>
                  </a:lnTo>
                  <a:lnTo>
                    <a:pt x="28" y="70"/>
                  </a:lnTo>
                  <a:lnTo>
                    <a:pt x="22" y="68"/>
                  </a:lnTo>
                  <a:lnTo>
                    <a:pt x="16" y="66"/>
                  </a:lnTo>
                  <a:lnTo>
                    <a:pt x="10" y="62"/>
                  </a:lnTo>
                  <a:lnTo>
                    <a:pt x="6" y="56"/>
                  </a:lnTo>
                  <a:lnTo>
                    <a:pt x="2" y="50"/>
                  </a:lnTo>
                  <a:lnTo>
                    <a:pt x="0" y="42"/>
                  </a:lnTo>
                  <a:lnTo>
                    <a:pt x="0" y="36"/>
                  </a:lnTo>
                  <a:lnTo>
                    <a:pt x="0" y="28"/>
                  </a:lnTo>
                  <a:lnTo>
                    <a:pt x="2" y="22"/>
                  </a:lnTo>
                  <a:lnTo>
                    <a:pt x="6" y="16"/>
                  </a:lnTo>
                  <a:lnTo>
                    <a:pt x="10" y="10"/>
                  </a:lnTo>
                  <a:lnTo>
                    <a:pt x="16" y="6"/>
                  </a:lnTo>
                  <a:lnTo>
                    <a:pt x="22" y="2"/>
                  </a:lnTo>
                  <a:lnTo>
                    <a:pt x="28" y="0"/>
                  </a:lnTo>
                  <a:lnTo>
                    <a:pt x="36" y="0"/>
                  </a:lnTo>
                  <a:close/>
                  <a:moveTo>
                    <a:pt x="36" y="6"/>
                  </a:moveTo>
                  <a:lnTo>
                    <a:pt x="36" y="6"/>
                  </a:lnTo>
                  <a:lnTo>
                    <a:pt x="30" y="6"/>
                  </a:lnTo>
                  <a:lnTo>
                    <a:pt x="26" y="8"/>
                  </a:lnTo>
                  <a:lnTo>
                    <a:pt x="16" y="14"/>
                  </a:lnTo>
                  <a:lnTo>
                    <a:pt x="10" y="24"/>
                  </a:lnTo>
                  <a:lnTo>
                    <a:pt x="8" y="36"/>
                  </a:lnTo>
                  <a:lnTo>
                    <a:pt x="10" y="48"/>
                  </a:lnTo>
                  <a:lnTo>
                    <a:pt x="16" y="56"/>
                  </a:lnTo>
                  <a:lnTo>
                    <a:pt x="26" y="64"/>
                  </a:lnTo>
                  <a:lnTo>
                    <a:pt x="30" y="64"/>
                  </a:lnTo>
                  <a:lnTo>
                    <a:pt x="36" y="66"/>
                  </a:lnTo>
                  <a:lnTo>
                    <a:pt x="42" y="66"/>
                  </a:lnTo>
                  <a:lnTo>
                    <a:pt x="48" y="64"/>
                  </a:lnTo>
                  <a:lnTo>
                    <a:pt x="56" y="56"/>
                  </a:lnTo>
                  <a:lnTo>
                    <a:pt x="62" y="48"/>
                  </a:lnTo>
                  <a:lnTo>
                    <a:pt x="64" y="36"/>
                  </a:lnTo>
                  <a:lnTo>
                    <a:pt x="62" y="24"/>
                  </a:lnTo>
                  <a:lnTo>
                    <a:pt x="56" y="14"/>
                  </a:lnTo>
                  <a:lnTo>
                    <a:pt x="48" y="8"/>
                  </a:lnTo>
                  <a:lnTo>
                    <a:pt x="42" y="6"/>
                  </a:lnTo>
                  <a:lnTo>
                    <a:pt x="36" y="6"/>
                  </a:lnTo>
                  <a:close/>
                  <a:moveTo>
                    <a:pt x="30" y="56"/>
                  </a:moveTo>
                  <a:lnTo>
                    <a:pt x="22" y="56"/>
                  </a:lnTo>
                  <a:lnTo>
                    <a:pt x="22" y="16"/>
                  </a:lnTo>
                  <a:lnTo>
                    <a:pt x="34" y="16"/>
                  </a:lnTo>
                  <a:lnTo>
                    <a:pt x="42" y="16"/>
                  </a:lnTo>
                  <a:lnTo>
                    <a:pt x="48" y="18"/>
                  </a:lnTo>
                  <a:lnTo>
                    <a:pt x="50" y="22"/>
                  </a:lnTo>
                  <a:lnTo>
                    <a:pt x="50" y="28"/>
                  </a:lnTo>
                  <a:lnTo>
                    <a:pt x="50" y="30"/>
                  </a:lnTo>
                  <a:lnTo>
                    <a:pt x="48" y="34"/>
                  </a:lnTo>
                  <a:lnTo>
                    <a:pt x="44" y="36"/>
                  </a:lnTo>
                  <a:lnTo>
                    <a:pt x="48" y="40"/>
                  </a:lnTo>
                  <a:lnTo>
                    <a:pt x="50" y="46"/>
                  </a:lnTo>
                  <a:lnTo>
                    <a:pt x="52" y="56"/>
                  </a:lnTo>
                  <a:lnTo>
                    <a:pt x="44" y="56"/>
                  </a:lnTo>
                  <a:lnTo>
                    <a:pt x="42" y="46"/>
                  </a:lnTo>
                  <a:lnTo>
                    <a:pt x="40" y="42"/>
                  </a:lnTo>
                  <a:lnTo>
                    <a:pt x="34" y="40"/>
                  </a:lnTo>
                  <a:lnTo>
                    <a:pt x="30" y="40"/>
                  </a:lnTo>
                  <a:lnTo>
                    <a:pt x="30" y="56"/>
                  </a:lnTo>
                  <a:close/>
                  <a:moveTo>
                    <a:pt x="30" y="34"/>
                  </a:moveTo>
                  <a:lnTo>
                    <a:pt x="34" y="34"/>
                  </a:lnTo>
                  <a:lnTo>
                    <a:pt x="40" y="32"/>
                  </a:lnTo>
                  <a:lnTo>
                    <a:pt x="42" y="30"/>
                  </a:lnTo>
                  <a:lnTo>
                    <a:pt x="44" y="28"/>
                  </a:lnTo>
                  <a:lnTo>
                    <a:pt x="44" y="26"/>
                  </a:lnTo>
                  <a:lnTo>
                    <a:pt x="42" y="22"/>
                  </a:lnTo>
                  <a:lnTo>
                    <a:pt x="38" y="22"/>
                  </a:lnTo>
                  <a:lnTo>
                    <a:pt x="34" y="20"/>
                  </a:lnTo>
                  <a:lnTo>
                    <a:pt x="30" y="22"/>
                  </a:lnTo>
                  <a:lnTo>
                    <a:pt x="3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184759995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19488" y="2244844"/>
            <a:ext cx="3822382" cy="2858525"/>
            <a:chOff x="3979175" y="1615413"/>
            <a:chExt cx="5164825" cy="3862455"/>
          </a:xfrm>
        </p:grpSpPr>
        <p:pic>
          <p:nvPicPr>
            <p:cNvPr id="5" name="Picture 2" descr="http://author.corp.adobe.com/content/dam/Adobe/en/products/touch-apps-family/images/touch-family-marquee-1069x400.jpg"/>
            <p:cNvPicPr>
              <a:picLocks noChangeArrowheads="1"/>
            </p:cNvPicPr>
            <p:nvPr/>
          </p:nvPicPr>
          <p:blipFill rotWithShape="1">
            <a:blip r:embed="rId3" cstate="print">
              <a:alphaModFix amt="61000"/>
              <a:extLst>
                <a:ext uri="{28A0092B-C50C-407E-A947-70E740481C1C}">
                  <a14:useLocalDpi xmlns:a14="http://schemas.microsoft.com/office/drawing/2010/main" val="0"/>
                </a:ext>
              </a:extLst>
            </a:blip>
            <a:srcRect l="42674" r="7479"/>
            <a:stretch/>
          </p:blipFill>
          <p:spPr bwMode="auto">
            <a:xfrm>
              <a:off x="4037672" y="1615413"/>
              <a:ext cx="5106328" cy="38534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79175" y="1620613"/>
              <a:ext cx="4130840" cy="3857255"/>
            </a:xfrm>
            <a:prstGeom prst="rect">
              <a:avLst/>
            </a:prstGeom>
            <a:gradFill flip="none" rotWithShape="1">
              <a:gsLst>
                <a:gs pos="0">
                  <a:schemeClr val="tx1"/>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1414813" y="2121946"/>
            <a:ext cx="4488602" cy="3093154"/>
          </a:xfrm>
          <a:prstGeom prst="rect">
            <a:avLst/>
          </a:prstGeom>
          <a:noFill/>
        </p:spPr>
        <p:txBody>
          <a:bodyPr wrap="square" rtlCol="0">
            <a:spAutoFit/>
          </a:bodyPr>
          <a:lstStyle/>
          <a:p>
            <a:pPr marL="285750" indent="-285750">
              <a:spcAft>
                <a:spcPts val="1800"/>
              </a:spcAft>
              <a:buFont typeface="Arial" pitchFamily="34" charset="0"/>
              <a:buChar char="•"/>
            </a:pPr>
            <a:r>
              <a:rPr lang="en-US" sz="2000" b="1" dirty="0" smtClean="0">
                <a:solidFill>
                  <a:srgbClr val="FFFFFF"/>
                </a:solidFill>
                <a:latin typeface="Adobe Clean Light"/>
                <a:cs typeface="Adobe Clean Light"/>
              </a:rPr>
              <a:t>Keep up to date with core technologies</a:t>
            </a:r>
          </a:p>
          <a:p>
            <a:pPr marL="285750" indent="-285750">
              <a:spcAft>
                <a:spcPts val="1800"/>
              </a:spcAft>
              <a:buFont typeface="Arial" pitchFamily="34" charset="0"/>
              <a:buChar char="•"/>
            </a:pPr>
            <a:r>
              <a:rPr lang="en-US" sz="2000" b="1" dirty="0" smtClean="0">
                <a:solidFill>
                  <a:srgbClr val="FFFFFF"/>
                </a:solidFill>
                <a:latin typeface="Adobe Clean Light"/>
                <a:cs typeface="Adobe Clean Light"/>
              </a:rPr>
              <a:t>Quick support for new devices</a:t>
            </a:r>
          </a:p>
          <a:p>
            <a:pPr marL="285750" indent="-285750">
              <a:spcAft>
                <a:spcPts val="1800"/>
              </a:spcAft>
              <a:buFont typeface="Arial" pitchFamily="34" charset="0"/>
              <a:buChar char="•"/>
            </a:pPr>
            <a:r>
              <a:rPr lang="en-US" sz="2000" b="1" dirty="0" smtClean="0">
                <a:solidFill>
                  <a:srgbClr val="FFFFFF"/>
                </a:solidFill>
                <a:latin typeface="Adobe Clean Light"/>
                <a:cs typeface="Adobe Clean Light"/>
              </a:rPr>
              <a:t>Access wherever they need it</a:t>
            </a:r>
          </a:p>
          <a:p>
            <a:pPr marL="285750" indent="-285750">
              <a:spcAft>
                <a:spcPts val="1800"/>
              </a:spcAft>
              <a:buFont typeface="Arial" pitchFamily="34" charset="0"/>
              <a:buChar char="•"/>
            </a:pPr>
            <a:r>
              <a:rPr lang="en-US" sz="2000" b="1" dirty="0" smtClean="0">
                <a:solidFill>
                  <a:srgbClr val="FFFFFF"/>
                </a:solidFill>
                <a:latin typeface="Adobe Clean Light"/>
                <a:cs typeface="Adobe Clean Light"/>
              </a:rPr>
              <a:t>Collaboration</a:t>
            </a:r>
          </a:p>
          <a:p>
            <a:pPr marL="285750" indent="-285750">
              <a:spcAft>
                <a:spcPts val="1800"/>
              </a:spcAft>
              <a:buFont typeface="Arial" pitchFamily="34" charset="0"/>
              <a:buChar char="•"/>
            </a:pPr>
            <a:r>
              <a:rPr lang="en-US" sz="2000" b="1" dirty="0" smtClean="0">
                <a:solidFill>
                  <a:srgbClr val="FFFFFF"/>
                </a:solidFill>
                <a:latin typeface="Adobe Clean Light"/>
                <a:cs typeface="Adobe Clean Light"/>
              </a:rPr>
              <a:t>Cloud based services</a:t>
            </a:r>
          </a:p>
          <a:p>
            <a:pPr marL="285750" indent="-285750">
              <a:spcAft>
                <a:spcPts val="1800"/>
              </a:spcAft>
              <a:buFont typeface="Arial" pitchFamily="34" charset="0"/>
              <a:buChar char="•"/>
            </a:pPr>
            <a:r>
              <a:rPr lang="en-US" sz="2000" b="1" dirty="0" smtClean="0">
                <a:solidFill>
                  <a:srgbClr val="FFFFFF"/>
                </a:solidFill>
                <a:latin typeface="Adobe Clean Light"/>
                <a:cs typeface="Adobe Clean Light"/>
              </a:rPr>
              <a:t>Lower cost of entry</a:t>
            </a:r>
            <a:endParaRPr lang="en-US" sz="2000" b="1" dirty="0">
              <a:solidFill>
                <a:srgbClr val="FFFFFF"/>
              </a:solidFill>
              <a:latin typeface="Adobe Clean Light"/>
              <a:cs typeface="Adobe Clean Light"/>
            </a:endParaRPr>
          </a:p>
        </p:txBody>
      </p:sp>
      <p:sp>
        <p:nvSpPr>
          <p:cNvPr id="9" name="Left Bracket 8"/>
          <p:cNvSpPr/>
          <p:nvPr/>
        </p:nvSpPr>
        <p:spPr>
          <a:xfrm rot="10800000" flipH="1">
            <a:off x="917790" y="2090614"/>
            <a:ext cx="397705" cy="3223847"/>
          </a:xfrm>
          <a:prstGeom prst="leftBracket">
            <a:avLst>
              <a:gd name="adj" fmla="val 120820"/>
            </a:avLst>
          </a:prstGeom>
          <a:ln>
            <a:solidFill>
              <a:schemeClr val="bg1"/>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itle 2"/>
          <p:cNvSpPr>
            <a:spLocks noGrp="1"/>
          </p:cNvSpPr>
          <p:nvPr>
            <p:ph type="title"/>
          </p:nvPr>
        </p:nvSpPr>
        <p:spPr/>
        <p:txBody>
          <a:bodyPr>
            <a:normAutofit fontScale="90000"/>
          </a:bodyPr>
          <a:lstStyle/>
          <a:p>
            <a:r>
              <a:rPr lang="en-US" dirty="0"/>
              <a:t>Customer </a:t>
            </a:r>
            <a:r>
              <a:rPr lang="en-US" dirty="0" smtClean="0"/>
              <a:t>Needs</a:t>
            </a:r>
            <a:endParaRPr lang="en-US" dirty="0"/>
          </a:p>
        </p:txBody>
      </p:sp>
    </p:spTree>
    <p:extLst>
      <p:ext uri="{BB962C8B-B14F-4D97-AF65-F5344CB8AC3E}">
        <p14:creationId xmlns:p14="http://schemas.microsoft.com/office/powerpoint/2010/main" val="6580798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Adobe Creative Cloud</a:t>
            </a:r>
            <a:endParaRPr lang="en-US" dirty="0"/>
          </a:p>
        </p:txBody>
      </p:sp>
      <p:grpSp>
        <p:nvGrpSpPr>
          <p:cNvPr id="21" name="Group 20"/>
          <p:cNvGrpSpPr/>
          <p:nvPr/>
        </p:nvGrpSpPr>
        <p:grpSpPr>
          <a:xfrm>
            <a:off x="1362750" y="2583458"/>
            <a:ext cx="1854200" cy="1961763"/>
            <a:chOff x="1362750" y="2164648"/>
            <a:chExt cx="1854200" cy="1961763"/>
          </a:xfrm>
        </p:grpSpPr>
        <p:pic>
          <p:nvPicPr>
            <p:cNvPr id="5" name="Picture 25" descr="Cloud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2750" y="2164648"/>
              <a:ext cx="18542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48"/>
            <p:cNvSpPr txBox="1">
              <a:spLocks noChangeArrowheads="1"/>
            </p:cNvSpPr>
            <p:nvPr/>
          </p:nvSpPr>
          <p:spPr bwMode="auto">
            <a:xfrm>
              <a:off x="1550075" y="3849429"/>
              <a:ext cx="1474922" cy="27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FFFFFF"/>
                  </a:solidFill>
                  <a:latin typeface="Adobe Clean" charset="0"/>
                </a:rPr>
                <a:t>The internet</a:t>
              </a:r>
            </a:p>
          </p:txBody>
        </p:sp>
      </p:grpSp>
      <p:cxnSp>
        <p:nvCxnSpPr>
          <p:cNvPr id="7" name="Straight Connector 6"/>
          <p:cNvCxnSpPr/>
          <p:nvPr/>
        </p:nvCxnSpPr>
        <p:spPr>
          <a:xfrm>
            <a:off x="3216950" y="3587526"/>
            <a:ext cx="3101975" cy="41275"/>
          </a:xfrm>
          <a:prstGeom prst="line">
            <a:avLst/>
          </a:prstGeom>
          <a:ln>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6193548" y="3249517"/>
            <a:ext cx="1474922" cy="1541463"/>
            <a:chOff x="3897126" y="2740910"/>
            <a:chExt cx="1474922" cy="1541463"/>
          </a:xfrm>
        </p:grpSpPr>
        <p:sp>
          <p:nvSpPr>
            <p:cNvPr id="18" name="TextBox 48"/>
            <p:cNvSpPr txBox="1">
              <a:spLocks noChangeArrowheads="1"/>
            </p:cNvSpPr>
            <p:nvPr/>
          </p:nvSpPr>
          <p:spPr bwMode="auto">
            <a:xfrm>
              <a:off x="3897126" y="3636082"/>
              <a:ext cx="1474922" cy="64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FFFFFF"/>
                  </a:solidFill>
                  <a:latin typeface="Adobe Clean" charset="0"/>
                </a:rPr>
                <a:t>Download and install </a:t>
              </a:r>
              <a:r>
                <a:rPr lang="en-US" sz="1200" dirty="0" smtClean="0">
                  <a:solidFill>
                    <a:srgbClr val="FFFFFF"/>
                  </a:solidFill>
                  <a:latin typeface="Adobe Clean" charset="0"/>
                </a:rPr>
                <a:t>all the latest </a:t>
              </a:r>
              <a:r>
                <a:rPr lang="en-US" sz="1200" dirty="0">
                  <a:solidFill>
                    <a:srgbClr val="FFFFFF"/>
                  </a:solidFill>
                  <a:latin typeface="Adobe Clean" charset="0"/>
                </a:rPr>
                <a:t>applications</a:t>
              </a:r>
            </a:p>
          </p:txBody>
        </p:sp>
        <p:pic>
          <p:nvPicPr>
            <p:cNvPr id="9" name="Picture 8" descr="Mnemonic_CS6_Photosho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4121825" y="2740910"/>
              <a:ext cx="331787" cy="323850"/>
            </a:xfrm>
            <a:prstGeom prst="rect">
              <a:avLst/>
            </a:prstGeom>
            <a:effectLst>
              <a:outerShdw blurRad="50800" dist="38100" dir="5400000" algn="t" rotWithShape="0">
                <a:prstClr val="black">
                  <a:alpha val="40000"/>
                </a:prstClr>
              </a:outerShdw>
            </a:effectLst>
          </p:spPr>
        </p:pic>
        <p:pic>
          <p:nvPicPr>
            <p:cNvPr id="10" name="Picture 17" descr="Mnemonic_CS6_Illustrato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7979" y="2740996"/>
              <a:ext cx="333663" cy="32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Mnemonic_CS6_InDesign.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4871125" y="2744085"/>
              <a:ext cx="338137" cy="334963"/>
            </a:xfrm>
            <a:prstGeom prst="rect">
              <a:avLst/>
            </a:prstGeom>
            <a:effectLst>
              <a:outerShdw blurRad="50800" dist="38100" dir="2700000" algn="tl" rotWithShape="0">
                <a:prstClr val="black">
                  <a:alpha val="40000"/>
                </a:prstClr>
              </a:outerShdw>
            </a:effectLst>
          </p:spPr>
        </p:pic>
        <p:pic>
          <p:nvPicPr>
            <p:cNvPr id="12" name="Picture 11" descr="Mnemonic_CS6_Dreamweaver.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bwMode="auto">
            <a:xfrm>
              <a:off x="4121825" y="3107623"/>
              <a:ext cx="336550" cy="333375"/>
            </a:xfrm>
            <a:prstGeom prst="rect">
              <a:avLst/>
            </a:prstGeom>
            <a:effectLst>
              <a:outerShdw blurRad="50800" dist="38100" dir="2700000" algn="tl" rotWithShape="0">
                <a:prstClr val="black">
                  <a:alpha val="40000"/>
                </a:prstClr>
              </a:outerShdw>
            </a:effectLst>
          </p:spPr>
        </p:pic>
        <p:pic>
          <p:nvPicPr>
            <p:cNvPr id="13" name="Picture 12" descr="Mnemonic_CS6_Premiere_Pro.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bwMode="auto">
            <a:xfrm>
              <a:off x="4496475" y="3107623"/>
              <a:ext cx="334962" cy="334962"/>
            </a:xfrm>
            <a:prstGeom prst="rect">
              <a:avLst/>
            </a:prstGeom>
            <a:effectLst>
              <a:outerShdw blurRad="50800" dist="38100" dir="2700000" algn="tl" rotWithShape="0">
                <a:prstClr val="black">
                  <a:alpha val="40000"/>
                </a:prstClr>
              </a:outerShdw>
            </a:effectLst>
          </p:spPr>
        </p:pic>
        <p:pic>
          <p:nvPicPr>
            <p:cNvPr id="14" name="Picture 13" descr="Mnemonic_CS6_After_Effects.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auto">
            <a:xfrm>
              <a:off x="4871125" y="3112385"/>
              <a:ext cx="327025" cy="325438"/>
            </a:xfrm>
            <a:prstGeom prst="rect">
              <a:avLst/>
            </a:prstGeom>
            <a:effectLst>
              <a:outerShdw blurRad="50800" dist="38100" dir="2700000" algn="tl" rotWithShape="0">
                <a:prstClr val="black">
                  <a:alpha val="40000"/>
                </a:prstClr>
              </a:outerShdw>
            </a:effectLst>
          </p:spPr>
        </p:pic>
      </p:grpSp>
      <p:grpSp>
        <p:nvGrpSpPr>
          <p:cNvPr id="20" name="Group 19"/>
          <p:cNvGrpSpPr/>
          <p:nvPr/>
        </p:nvGrpSpPr>
        <p:grpSpPr>
          <a:xfrm>
            <a:off x="4011383" y="2843681"/>
            <a:ext cx="1474922" cy="1688713"/>
            <a:chOff x="6294978" y="2437698"/>
            <a:chExt cx="1474922" cy="1688713"/>
          </a:xfrm>
        </p:grpSpPr>
        <p:pic>
          <p:nvPicPr>
            <p:cNvPr id="15" name="Picture 14" descr="Adobe_Creative_Cloud_mnemonic_RGB_no_shadow.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bwMode="auto">
            <a:xfrm>
              <a:off x="6318925" y="2437698"/>
              <a:ext cx="1427162" cy="1389062"/>
            </a:xfrm>
            <a:prstGeom prst="rect">
              <a:avLst/>
            </a:prstGeom>
            <a:effectLst>
              <a:outerShdw blurRad="50800" dist="38100" dir="2700000" algn="tl" rotWithShape="0">
                <a:prstClr val="black">
                  <a:alpha val="40000"/>
                </a:prstClr>
              </a:outerShdw>
            </a:effectLst>
          </p:spPr>
        </p:pic>
        <p:sp>
          <p:nvSpPr>
            <p:cNvPr id="16" name="TextBox 48"/>
            <p:cNvSpPr txBox="1">
              <a:spLocks noChangeArrowheads="1"/>
            </p:cNvSpPr>
            <p:nvPr/>
          </p:nvSpPr>
          <p:spPr bwMode="auto">
            <a:xfrm>
              <a:off x="6294978" y="3849429"/>
              <a:ext cx="1474922" cy="27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FFFFFF"/>
                  </a:solidFill>
                  <a:latin typeface="Adobe Clean" charset="0"/>
                </a:rPr>
                <a:t>CREATIVE CLOUD</a:t>
              </a:r>
            </a:p>
          </p:txBody>
        </p:sp>
      </p:grpSp>
      <p:grpSp>
        <p:nvGrpSpPr>
          <p:cNvPr id="22" name="Group 21"/>
          <p:cNvGrpSpPr/>
          <p:nvPr/>
        </p:nvGrpSpPr>
        <p:grpSpPr>
          <a:xfrm>
            <a:off x="-3742723" y="0"/>
            <a:ext cx="3188746" cy="6858000"/>
            <a:chOff x="-3742723" y="0"/>
            <a:chExt cx="3188746" cy="6858000"/>
          </a:xfrm>
        </p:grpSpPr>
        <p:sp>
          <p:nvSpPr>
            <p:cNvPr id="23" name="Rectangle 22"/>
            <p:cNvSpPr/>
            <p:nvPr/>
          </p:nvSpPr>
          <p:spPr>
            <a:xfrm>
              <a:off x="-3742723" y="0"/>
              <a:ext cx="3188746" cy="6858000"/>
            </a:xfrm>
            <a:prstGeom prst="rect">
              <a:avLst/>
            </a:prstGeom>
            <a:solidFill>
              <a:schemeClr val="bg1">
                <a:lumMod val="5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tx1"/>
                  </a:solidFill>
                  <a:latin typeface="Adobe Clean Light"/>
                  <a:cs typeface="Adobe Clean Light"/>
                </a:rPr>
                <a:t>So we changed the way we deliver software by introducing Adobe</a:t>
              </a:r>
              <a:r>
                <a:rPr lang="en-US" sz="1600" baseline="30000" dirty="0">
                  <a:solidFill>
                    <a:schemeClr val="tx1"/>
                  </a:solidFill>
                  <a:latin typeface="Adobe Clean Light"/>
                  <a:cs typeface="Adobe Clean Light"/>
                </a:rPr>
                <a:t>®</a:t>
              </a:r>
              <a:r>
                <a:rPr lang="en-US" sz="1600" dirty="0">
                  <a:solidFill>
                    <a:schemeClr val="tx1"/>
                  </a:solidFill>
                  <a:latin typeface="Adobe Clean Light"/>
                  <a:cs typeface="Adobe Clean Light"/>
                </a:rPr>
                <a:t> Creative Cloud</a:t>
              </a:r>
              <a:r>
                <a:rPr lang="en-US" sz="1600" baseline="30000" dirty="0">
                  <a:solidFill>
                    <a:schemeClr val="tx1"/>
                  </a:solidFill>
                  <a:latin typeface="Adobe Clean Light"/>
                  <a:cs typeface="Adobe Clean Light"/>
                </a:rPr>
                <a:t>™</a:t>
              </a:r>
              <a:r>
                <a:rPr lang="en-US" sz="1600" dirty="0">
                  <a:solidFill>
                    <a:schemeClr val="tx1"/>
                  </a:solidFill>
                  <a:latin typeface="Adobe Clean Light"/>
                  <a:cs typeface="Adobe Clean Light"/>
                </a:rPr>
                <a:t>…</a:t>
              </a:r>
            </a:p>
            <a:p>
              <a:endParaRPr lang="en-US" sz="1600" dirty="0">
                <a:solidFill>
                  <a:schemeClr val="tx1"/>
                </a:solidFill>
                <a:latin typeface="Adobe Clean Light"/>
                <a:cs typeface="Adobe Clean Light"/>
              </a:endParaRPr>
            </a:p>
            <a:p>
              <a:r>
                <a:rPr lang="en-US" sz="1600" dirty="0">
                  <a:solidFill>
                    <a:schemeClr val="tx1"/>
                  </a:solidFill>
                  <a:latin typeface="Adobe Clean Light"/>
                  <a:cs typeface="Adobe Clean Light"/>
                </a:rPr>
                <a:t>…an ongoing membership that lets individuals download and install any of the Adobe Creative Suite</a:t>
              </a:r>
              <a:r>
                <a:rPr lang="en-US" sz="1600" baseline="30000" dirty="0">
                  <a:solidFill>
                    <a:schemeClr val="tx1"/>
                  </a:solidFill>
                  <a:latin typeface="Adobe Clean Light"/>
                  <a:cs typeface="Adobe Clean Light"/>
                </a:rPr>
                <a:t>®</a:t>
              </a:r>
              <a:r>
                <a:rPr lang="en-US" sz="1600" dirty="0">
                  <a:solidFill>
                    <a:schemeClr val="tx1"/>
                  </a:solidFill>
                  <a:latin typeface="Adobe Clean Light"/>
                  <a:cs typeface="Adobe Clean Light"/>
                </a:rPr>
                <a:t> 6 desktop applications, plus other applications including Adobe </a:t>
              </a:r>
              <a:r>
                <a:rPr lang="en-US" sz="1600" dirty="0" err="1">
                  <a:solidFill>
                    <a:schemeClr val="tx1"/>
                  </a:solidFill>
                  <a:latin typeface="Adobe Clean Light"/>
                  <a:cs typeface="Adobe Clean Light"/>
                </a:rPr>
                <a:t>Lightroom</a:t>
              </a:r>
              <a:r>
                <a:rPr lang="en-US" sz="1600" baseline="30000" dirty="0">
                  <a:solidFill>
                    <a:schemeClr val="tx1"/>
                  </a:solidFill>
                  <a:latin typeface="Adobe Clean Light"/>
                  <a:cs typeface="Adobe Clean Light"/>
                </a:rPr>
                <a:t>®</a:t>
              </a:r>
              <a:r>
                <a:rPr lang="en-US" sz="1600" dirty="0">
                  <a:solidFill>
                    <a:schemeClr val="tx1"/>
                  </a:solidFill>
                  <a:latin typeface="Adobe Clean Light"/>
                  <a:cs typeface="Adobe Clean Light"/>
                </a:rPr>
                <a:t> 4. </a:t>
              </a:r>
            </a:p>
            <a:p>
              <a:endParaRPr lang="en-US" sz="1600" dirty="0">
                <a:solidFill>
                  <a:schemeClr val="tx1"/>
                </a:solidFill>
                <a:latin typeface="Adobe Clean Light"/>
                <a:cs typeface="Adobe Clean Light"/>
              </a:endParaRPr>
            </a:p>
            <a:p>
              <a:r>
                <a:rPr lang="en-US" sz="1600" dirty="0">
                  <a:solidFill>
                    <a:schemeClr val="tx1"/>
                  </a:solidFill>
                  <a:latin typeface="Adobe Clean Light"/>
                  <a:cs typeface="Adobe Clean Light"/>
                </a:rPr>
                <a:t>…all of the latest apps and features as soon as they are released, giving individual creative users the freedom to create anything they can imagine, and stay ahead of changing technology</a:t>
              </a:r>
              <a:endParaRPr lang="en-US" sz="1600" dirty="0">
                <a:solidFill>
                  <a:schemeClr val="tx1"/>
                </a:solidFill>
              </a:endParaRPr>
            </a:p>
          </p:txBody>
        </p:sp>
        <p:sp>
          <p:nvSpPr>
            <p:cNvPr id="24" name="Rectangle 23"/>
            <p:cNvSpPr/>
            <p:nvPr/>
          </p:nvSpPr>
          <p:spPr>
            <a:xfrm>
              <a:off x="-3666103" y="123530"/>
              <a:ext cx="1292352" cy="276999"/>
            </a:xfrm>
            <a:prstGeom prst="rect">
              <a:avLst/>
            </a:prstGeom>
          </p:spPr>
          <p:txBody>
            <a:bodyPr wrap="none">
              <a:spAutoFit/>
            </a:bodyPr>
            <a:lstStyle/>
            <a:p>
              <a:r>
                <a:rPr lang="en-US" sz="1200" b="1" dirty="0" smtClean="0">
                  <a:latin typeface="+mn-lt"/>
                  <a:cs typeface="Adobe Clean Light"/>
                </a:rPr>
                <a:t>Presenter Notes:</a:t>
              </a:r>
              <a:endParaRPr lang="en-US" sz="1200" b="1" dirty="0">
                <a:latin typeface="+mn-lt"/>
              </a:endParaRPr>
            </a:p>
          </p:txBody>
        </p:sp>
      </p:grpSp>
    </p:spTree>
    <p:extLst>
      <p:ext uri="{BB962C8B-B14F-4D97-AF65-F5344CB8AC3E}">
        <p14:creationId xmlns:p14="http://schemas.microsoft.com/office/powerpoint/2010/main" val="403123694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7.0&quot;&gt;&lt;object type=&quot;1&quot; unique_id=&quot;10001&quot;&gt;&lt;object type=&quot;8&quot; unique_id=&quot;10002&quot;&gt;&lt;/object&gt;&lt;object type=&quot;2&quot; unique_id=&quot;10003&quot;&gt;&lt;object type=&quot;3&quot; unique_id=&quot;828190&quot;&gt;&lt;property id=&quot;20148&quot; value=&quot;5&quot;/&gt;&lt;property id=&quot;20300&quot; value=&quot;Slide 1 - &amp;quot;Guidelines for using this deck&amp;quot;&quot;/&gt;&lt;property id=&quot;20307&quot; value=&quot;300&quot;/&gt;&lt;/object&gt;&lt;object type=&quot;3&quot; unique_id=&quot;828193&quot;&gt;&lt;property id=&quot;20148&quot; value=&quot;5&quot;/&gt;&lt;property id=&quot;20300&quot; value=&quot;Slide 3&quot;/&gt;&lt;property id=&quot;20307&quot; value=&quot;257&quot;/&gt;&lt;/object&gt;&lt;object type=&quot;3&quot; unique_id=&quot;828194&quot;&gt;&lt;property id=&quot;20148&quot; value=&quot;5&quot;/&gt;&lt;property id=&quot;20300&quot; value=&quot;Slide 5&quot;/&gt;&lt;property id=&quot;20307&quot; value=&quot;258&quot;/&gt;&lt;/object&gt;&lt;object type=&quot;3&quot; unique_id=&quot;828203&quot;&gt;&lt;property id=&quot;20148&quot; value=&quot;5&quot;/&gt;&lt;property id=&quot;20300&quot; value=&quot;Slide 6 - &amp;quot;…more Revenue Ahead&amp;quot;&quot;/&gt;&lt;property id=&quot;20307&quot; value=&quot;263&quot;/&gt;&lt;/object&gt;&lt;object type=&quot;3&quot; unique_id=&quot;828206&quot;&gt;&lt;property id=&quot;20148&quot; value=&quot;5&quot;/&gt;&lt;property id=&quot;20300&quot; value=&quot;Slide 22 - &amp;quot;Creative Cloud - Roadmap&amp;quot;&quot;/&gt;&lt;property id=&quot;20307&quot; value=&quot;261&quot;/&gt;&lt;/object&gt;&lt;object type=&quot;3&quot; unique_id=&quot;828207&quot;&gt;&lt;property id=&quot;20148&quot; value=&quot;5&quot;/&gt;&lt;property id=&quot;20300&quot; value=&quot;Slide 17&quot;/&gt;&lt;property id=&quot;20307&quot; value=&quot;381&quot;/&gt;&lt;/object&gt;&lt;object type=&quot;3&quot; unique_id=&quot;828208&quot;&gt;&lt;property id=&quot;20148&quot; value=&quot;5&quot;/&gt;&lt;property id=&quot;20300&quot; value=&quot;Slide 18&quot;/&gt;&lt;property id=&quot;20307&quot; value=&quot;382&quot;/&gt;&lt;/object&gt;&lt;object type=&quot;3&quot; unique_id=&quot;828209&quot;&gt;&lt;property id=&quot;20148&quot; value=&quot;5&quot;/&gt;&lt;property id=&quot;20300&quot; value=&quot;Slide 19 - &amp;quot;What Members Get in Creative Cloud&amp;quot;&quot;/&gt;&lt;property id=&quot;20307&quot; value=&quot;378&quot;/&gt;&lt;/object&gt;&lt;object type=&quot;3&quot; unique_id=&quot;828210&quot;&gt;&lt;property id=&quot;20148&quot; value=&quot;5&quot;/&gt;&lt;property id=&quot;20300&quot; value=&quot;Slide 20 - &amp;quot;The Value&amp;quot;&quot;/&gt;&lt;property id=&quot;20307&quot; value=&quot;379&quot;/&gt;&lt;/object&gt;&lt;object type=&quot;3&quot; unique_id=&quot;828211&quot;&gt;&lt;property id=&quot;20148&quot; value=&quot;5&quot;/&gt;&lt;property id=&quot;20300&quot; value=&quot;Slide 21 - &amp;quot;How it Works&amp;quot;&quot;/&gt;&lt;property id=&quot;20307&quot; value=&quot;380&quot;/&gt;&lt;/object&gt;&lt;object type=&quot;3&quot; unique_id=&quot;828213&quot;&gt;&lt;property id=&quot;20148&quot; value=&quot;5&quot;/&gt;&lt;property id=&quot;20300&quot; value=&quot;Slide 8&quot;/&gt;&lt;property id=&quot;20307&quot; value=&quot;371&quot;/&gt;&lt;/object&gt;&lt;object type=&quot;3&quot; unique_id=&quot;828214&quot;&gt;&lt;property id=&quot;20148&quot; value=&quot;5&quot;/&gt;&lt;property id=&quot;20300&quot; value=&quot;Slide 9 - &amp;quot;Key Trends&amp;quot;&quot;/&gt;&lt;property id=&quot;20307&quot; value=&quot;355&quot;/&gt;&lt;/object&gt;&lt;object type=&quot;3&quot; unique_id=&quot;828215&quot;&gt;&lt;property id=&quot;20148&quot; value=&quot;5&quot;/&gt;&lt;property id=&quot;20300&quot; value=&quot;Slide 10&quot;/&gt;&lt;property id=&quot;20307&quot; value=&quot;348&quot;/&gt;&lt;/object&gt;&lt;object type=&quot;3&quot; unique_id=&quot;828216&quot;&gt;&lt;property id=&quot;20148&quot; value=&quot;5&quot;/&gt;&lt;property id=&quot;20300&quot; value=&quot;Slide 11 - &amp;quot;Launch&amp;quot;&quot;/&gt;&lt;property id=&quot;20307&quot; value=&quot;341&quot;/&gt;&lt;/object&gt;&lt;object type=&quot;3&quot; unique_id=&quot;828218&quot;&gt;&lt;property id=&quot;20148&quot; value=&quot;5&quot;/&gt;&lt;property id=&quot;20300&quot; value=&quot;Slide 13 - &amp;quot;NEW or Updated in Adobe CS6&amp;quot;&quot;/&gt;&lt;property id=&quot;20307&quot; value=&quot;268&quot;/&gt;&lt;/object&gt;&lt;object type=&quot;3&quot; unique_id=&quot;828219&quot;&gt;&lt;property id=&quot;20148&quot; value=&quot;5&quot;/&gt;&lt;property id=&quot;20300&quot; value=&quot;Slide 14&quot;/&gt;&lt;property id=&quot;20307&quot; value=&quot;267&quot;/&gt;&lt;/object&gt;&lt;object type=&quot;3&quot; unique_id=&quot;828222&quot;&gt;&lt;property id=&quot;20148&quot; value=&quot;5&quot;/&gt;&lt;property id=&quot;20300&quot; value=&quot;Slide 16 - &amp;quot;You Need to Know&amp;#x0D;&amp;#x0A;&amp;quot;&quot;/&gt;&lt;property id=&quot;20307&quot; value=&quot;384&quot;/&gt;&lt;/object&gt;&lt;object type=&quot;3&quot; unique_id=&quot;828223&quot;&gt;&lt;property id=&quot;20148&quot; value=&quot;5&quot;/&gt;&lt;property id=&quot;20300&quot; value=&quot;Slide 24&quot;/&gt;&lt;property id=&quot;20307&quot; value=&quot;385&quot;/&gt;&lt;/object&gt;&lt;object type=&quot;3&quot; unique_id=&quot;828227&quot;&gt;&lt;property id=&quot;20148&quot; value=&quot;5&quot;/&gt;&lt;property id=&quot;20300&quot; value=&quot;Slide 43 - &amp;quot;Marketing “Air Cover”&amp;#x0D;&amp;#x0A;&amp;quot;&quot;/&gt;&lt;property id=&quot;20307&quot; value=&quot;278&quot;/&gt;&lt;/object&gt;&lt;object type=&quot;3&quot; unique_id=&quot;828230&quot;&gt;&lt;property id=&quot;20148&quot; value=&quot;5&quot;/&gt;&lt;property id=&quot;20300&quot; value=&quot;Slide 113 - &amp;quot;CS6 Proof Points&amp;quot;&quot;/&gt;&lt;property id=&quot;20307&quot; value=&quot;284&quot;/&gt;&lt;/object&gt;&lt;object type=&quot;3&quot; unique_id=&quot;828234&quot;&gt;&lt;property id=&quot;20148&quot; value=&quot;5&quot;/&gt;&lt;property id=&quot;20300&quot; value=&quot;Slide 30&quot;/&gt;&lt;property id=&quot;20307&quot; value=&quot;358&quot;/&gt;&lt;/object&gt;&lt;object type=&quot;3&quot; unique_id=&quot;828236&quot;&gt;&lt;property id=&quot;20148&quot; value=&quot;5&quot;/&gt;&lt;property id=&quot;20300&quot; value=&quot;Slide 29&quot;/&gt;&lt;property id=&quot;20307&quot; value=&quot;289&quot;/&gt;&lt;/object&gt;&lt;object type=&quot;3&quot; unique_id=&quot;828238&quot;&gt;&lt;property id=&quot;20148&quot; value=&quot;5&quot;/&gt;&lt;property id=&quot;20300&quot; value=&quot;Slide 31&quot;/&gt;&lt;property id=&quot;20307&quot; value=&quot;290&quot;/&gt;&lt;/object&gt;&lt;object type=&quot;3&quot; unique_id=&quot;828240&quot;&gt;&lt;property id=&quot;20148&quot; value=&quot;5&quot;/&gt;&lt;property id=&quot;20300&quot; value=&quot;Slide 32&quot;/&gt;&lt;property id=&quot;20307&quot; value=&quot;291&quot;/&gt;&lt;/object&gt;&lt;object type=&quot;3&quot; unique_id=&quot;828241&quot;&gt;&lt;property id=&quot;20148&quot; value=&quot;5&quot;/&gt;&lt;property id=&quot;20300&quot; value=&quot;Slide 33&quot;/&gt;&lt;property id=&quot;20307&quot; value=&quot;288&quot;/&gt;&lt;/object&gt;&lt;object type=&quot;3&quot; unique_id=&quot;828243&quot;&gt;&lt;property id=&quot;20148&quot; value=&quot;5&quot;/&gt;&lt;property id=&quot;20300&quot; value=&quot;Slide 35&quot;/&gt;&lt;property id=&quot;20307&quot; value=&quot;294&quot;/&gt;&lt;/object&gt;&lt;object type=&quot;3&quot; unique_id=&quot;828244&quot;&gt;&lt;property id=&quot;20148&quot; value=&quot;5&quot;/&gt;&lt;property id=&quot;20300&quot; value=&quot;Slide 38&quot;/&gt;&lt;property id=&quot;20307&quot; value=&quot;369&quot;/&gt;&lt;/object&gt;&lt;object type=&quot;3&quot; unique_id=&quot;828245&quot;&gt;&lt;property id=&quot;20148&quot; value=&quot;5&quot;/&gt;&lt;property id=&quot;20300&quot; value=&quot;Slide 37&quot;/&gt;&lt;property id=&quot;20307&quot; value=&quot;295&quot;/&gt;&lt;/object&gt;&lt;object type=&quot;3&quot; unique_id=&quot;828246&quot;&gt;&lt;property id=&quot;20148&quot; value=&quot;5&quot;/&gt;&lt;property id=&quot;20300&quot; value=&quot;Slide 36&quot;/&gt;&lt;property id=&quot;20307&quot; value=&quot;370&quot;/&gt;&lt;/object&gt;&lt;object type=&quot;3&quot; unique_id=&quot;828253&quot;&gt;&lt;property id=&quot;20148&quot; value=&quot;5&quot;/&gt;&lt;property id=&quot;20300&quot; value=&quot;Slide 47 - &amp;quot;Use Cases&amp;quot;&quot;/&gt;&lt;property id=&quot;20307&quot; value=&quot;296&quot;/&gt;&lt;/object&gt;&lt;object type=&quot;3&quot; unique_id=&quot;828254&quot;&gt;&lt;property id=&quot;20148&quot; value=&quot;5&quot;/&gt;&lt;property id=&quot;20300&quot; value=&quot;Slide 48 - &amp;quot; Promotion Activities&amp;quot;&quot;/&gt;&lt;property id=&quot;20307&quot; value=&quot;365&quot;/&gt;&lt;/object&gt;&lt;object type=&quot;3&quot; unique_id=&quot;828261&quot;&gt;&lt;property id=&quot;20148&quot; value=&quot;5&quot;/&gt;&lt;property id=&quot;20300&quot; value=&quot;Slide 87 - &amp;quot;CS6 Languages and Key Dates&amp;#x0D;&amp;#x0A;All dates are in PST&amp;quot;&quot;/&gt;&lt;property id=&quot;20307&quot; value=&quot;307&quot;/&gt;&lt;/object&gt;&lt;object type=&quot;3&quot; unique_id=&quot;828262&quot;&gt;&lt;property id=&quot;20148&quot; value=&quot;5&quot;/&gt;&lt;property id=&quot;20300&quot; value=&quot;Slide 88 - &amp;quot;CS6 Ship and First Order Dates - 2012&amp;quot;&quot;/&gt;&lt;property id=&quot;20307&quot; value=&quot;308&quot;/&gt;&lt;/object&gt;&lt;object type=&quot;3&quot; unique_id=&quot;828263&quot;&gt;&lt;property id=&quot;20148&quot; value=&quot;5&quot;/&gt;&lt;property id=&quot;20300&quot; value=&quot;Slide 89 - &amp;quot;CS6 Last Order Dates and Return Dates&amp;quot;&quot;/&gt;&lt;property id=&quot;20307&quot; value=&quot;309&quot;/&gt;&lt;/object&gt;&lt;object type=&quot;3&quot; unique_id=&quot;828265&quot;&gt;&lt;property id=&quot;20148&quot; value=&quot;5&quot;/&gt;&lt;property id=&quot;20300&quot; value=&quot;Slide 92 - &amp;quot;CS6 Languages&amp;quot;&quot;/&gt;&lt;property id=&quot;20307&quot; value=&quot;311&quot;/&gt;&lt;/object&gt;&lt;object type=&quot;3&quot; unique_id=&quot;828266&quot;&gt;&lt;property id=&quot;20148&quot; value=&quot;5&quot;/&gt;&lt;property id=&quot;20300&quot; value=&quot;Slide 93 - &amp;quot;CS6 Languages&amp;quot;&quot;/&gt;&lt;property id=&quot;20307&quot; value=&quot;312&quot;/&gt;&lt;/object&gt;&lt;object type=&quot;3&quot; unique_id=&quot;828267&quot;&gt;&lt;property id=&quot;20148&quot; value=&quot;5&quot;/&gt;&lt;property id=&quot;20300&quot; value=&quot;Slide 94 - &amp;quot;CS6 Configurations&amp;quot;&quot;/&gt;&lt;property id=&quot;20307&quot; value=&quot;313&quot;/&gt;&lt;/object&gt;&lt;object type=&quot;3&quot; unique_id=&quot;828268&quot;&gt;&lt;property id=&quot;20148&quot; value=&quot;5&quot;/&gt;&lt;property id=&quot;20300&quot; value=&quot;Slide 95 - &amp;quot;CS6 Configurations&amp;quot;&quot;/&gt;&lt;property id=&quot;20307&quot; value=&quot;314&quot;/&gt;&lt;/object&gt;&lt;object type=&quot;3&quot; unique_id=&quot;828269&quot;&gt;&lt;property id=&quot;20148&quot; value=&quot;5&quot;/&gt;&lt;property id=&quot;20300&quot; value=&quot;Slide 96 - &amp;quot;CS6 Configurations&amp;quot;&quot;/&gt;&lt;property id=&quot;20307&quot; value=&quot;315&quot;/&gt;&lt;/object&gt;&lt;object type=&quot;3&quot; unique_id=&quot;828270&quot;&gt;&lt;property id=&quot;20148&quot; value=&quot;5&quot;/&gt;&lt;property id=&quot;20300&quot; value=&quot;Slide 98 - &amp;quot;Summary CCM / Point Product Subscription Offering&amp;quot;&quot;/&gt;&lt;property id=&quot;20307&quot; value=&quot;316&quot;/&gt;&lt;/object&gt;&lt;object type=&quot;3&quot; unique_id=&quot;828271&quot;&gt;&lt;property id=&quot;20148&quot; value=&quot;5&quot;/&gt;&lt;property id=&quot;20300&quot; value=&quot;Slide 99 - &amp;quot;CCM / Subscription Configurations and xRefs&amp;quot;&quot;/&gt;&lt;property id=&quot;20307&quot; value=&quot;317&quot;/&gt;&lt;/object&gt;&lt;object type=&quot;3&quot; unique_id=&quot;828275&quot;&gt;&lt;property id=&quot;20148&quot; value=&quot;5&quot;/&gt;&lt;property id=&quot;20300&quot; value=&quot;Slide 100 - &amp;quot;CS6 Subscription / CCM Pricing&amp;quot;&quot;/&gt;&lt;property id=&quot;20307&quot; value=&quot;321&quot;/&gt;&lt;/object&gt;&lt;object type=&quot;3&quot; unique_id=&quot;828276&quot;&gt;&lt;property id=&quot;20148&quot; value=&quot;5&quot;/&gt;&lt;property id=&quot;20300&quot; value=&quot;Slide 101 - &amp;quot;CS6 Subscription Pricing (Continued)&amp;quot;&quot;/&gt;&lt;property id=&quot;20307&quot; value=&quot;322&quot;/&gt;&lt;/object&gt;&lt;object type=&quot;3&quot; unique_id=&quot;828277&quot;&gt;&lt;property id=&quot;20148&quot; value=&quot;5&quot;/&gt;&lt;property id=&quot;20300&quot; value=&quot;Slide 102 - &amp;quot;Point Product Upgrades, Upsells, and Crossgrades&amp;#x0D;&amp;#x0A;&amp;quot;&quot;/&gt;&lt;property id=&quot;20307&quot; value=&quot;323&quot;/&gt;&lt;/object&gt;&lt;object type=&quot;3&quot; unique_id=&quot;828278&quot;&gt;&lt;property id=&quot;20148&quot; value=&quot;5&quot;/&gt;&lt;property id=&quot;20300&quot; value=&quot;Slide 103 - &amp;quot;Point Product-to-Suite Upsell and Suite-to-Suite Upgrade Eligibility&amp;quot;&quot;/&gt;&lt;property id=&quot;20307&quot; value=&quot;324&quot;/&gt;&lt;/object&gt;&lt;object type=&quot;3&quot; unique_id=&quot;828279&quot;&gt;&lt;property id=&quot;20148&quot; value=&quot;5&quot;/&gt;&lt;property id=&quot;20300&quot; value=&quot;Slide 104 - &amp;quot;Decisions about upgrade path choices &amp;quot;&quot;/&gt;&lt;property id=&quot;20307&quot; value=&quot;325&quot;/&gt;&lt;/object&gt;&lt;object type=&quot;3&quot; unique_id=&quot;828280&quot;&gt;&lt;property id=&quot;20148&quot; value=&quot;5&quot;/&gt;&lt;property id=&quot;20300&quot; value=&quot;Slide 105 - &amp;quot;CS6:  Additional Upgrade Policies&amp;quot;&quot;/&gt;&lt;property id=&quot;20307&quot; value=&quot;326&quot;/&gt;&lt;/object&gt;&lt;object type=&quot;3&quot; unique_id=&quot;828281&quot;&gt;&lt;property id=&quot;20148&quot; value=&quot;5&quot;/&gt;&lt;property id=&quot;20300&quot; value=&quot;Slide 106 - &amp;quot;CS6: Cross-Platform upgrade additional details&amp;quot;&quot;/&gt;&lt;property id=&quot;20307&quot; value=&quot;327&quot;/&gt;&lt;/object&gt;&lt;object type=&quot;3&quot; unique_id=&quot;828282&quot;&gt;&lt;property id=&quot;20148&quot; value=&quot;5&quot;/&gt;&lt;property id=&quot;20300&quot; value=&quot;Slide 107 - &amp;quot;Decisions about Downselling&amp;quot;&quot;/&gt;&lt;property id=&quot;20307&quot; value=&quot;328&quot;/&gt;&lt;/object&gt;&lt;object type=&quot;3&quot; unique_id=&quot;828285&quot;&gt;&lt;property id=&quot;20148&quot; value=&quot;5&quot;/&gt;&lt;property id=&quot;20300&quot; value=&quot;Slide 108 - &amp;quot;CS6 Corp and Gov TLP / CLP Volume Discounts&amp;quot;&quot;/&gt;&lt;property id=&quot;20307&quot; value=&quot;331&quot;/&gt;&lt;/object&gt;&lt;object type=&quot;3&quot; unique_id=&quot;828286&quot;&gt;&lt;property id=&quot;20148&quot; value=&quot;5&quot;/&gt;&lt;property id=&quot;20300&quot; value=&quot;Slide 109 - &amp;quot;CS6 Corp and Gov EA Volume Discounts&amp;quot;&quot;/&gt;&lt;property id=&quot;20307&quot; value=&quot;332&quot;/&gt;&lt;/object&gt;&lt;object type=&quot;3&quot; unique_id=&quot;828287&quot;&gt;&lt;property id=&quot;20148&quot; value=&quot;5&quot;/&gt;&lt;property id=&quot;20300&quot; value=&quot;Slide 40 - &amp;quot;Volume Licensing Changes&amp;quot;&quot;/&gt;&lt;property id=&quot;20307&quot; value=&quot;333&quot;/&gt;&lt;/object&gt;&lt;object type=&quot;3&quot; unique_id=&quot;828288&quot;&gt;&lt;property id=&quot;20148&quot; value=&quot;5&quot;/&gt;&lt;property id=&quot;20300&quot; value=&quot;Slide 41 - &amp;quot;CLP Upgrade Plans&amp;quot;&quot;/&gt;&lt;property id=&quot;20307&quot; value=&quot;334&quot;/&gt;&lt;/object&gt;&lt;object type=&quot;3&quot; unique_id=&quot;831267&quot;&gt;&lt;property id=&quot;20148&quot; value=&quot;5&quot;/&gt;&lt;property id=&quot;20300&quot; value=&quot;Slide 12 - &amp;quot;CS6: Applying Adobe’s Post Announce Policy&amp;quot;&quot;/&gt;&lt;property id=&quot;20307&quot; value=&quot;411&quot;/&gt;&lt;/object&gt;&lt;object type=&quot;3&quot; unique_id=&quot;831269&quot;&gt;&lt;property id=&quot;20148&quot; value=&quot;5&quot;/&gt;&lt;property id=&quot;20300&quot; value=&quot;Slide 28&quot;/&gt;&lt;property id=&quot;20307&quot; value=&quot;408&quot;/&gt;&lt;/object&gt;&lt;object type=&quot;3&quot; unique_id=&quot;831270&quot;&gt;&lt;property id=&quot;20148&quot; value=&quot;5&quot;/&gt;&lt;property id=&quot;20300&quot; value=&quot;Slide 34&quot;/&gt;&lt;property id=&quot;20307&quot; value=&quot;415&quot;/&gt;&lt;/object&gt;&lt;object type=&quot;3&quot; unique_id=&quot;831275&quot;&gt;&lt;property id=&quot;20148&quot; value=&quot;5&quot;/&gt;&lt;property id=&quot;20300&quot; value=&quot;Slide 70 - &amp;quot;Upgrade Paths &amp;amp; Pricing in USD&amp;#x0D;&amp;#x0A;(UE, FC, NAS, IE,MEA, MEH, LAS)&amp;#x0D;&amp;#x0A;&amp;quot;&quot;/&gt;&lt;property id=&quot;20307&quot; value=&quot;429&quot;/&gt;&lt;/object&gt;&lt;object type=&quot;3&quot; unique_id=&quot;831276&quot;&gt;&lt;property id=&quot;20148&quot; value=&quot;5&quot;/&gt;&lt;property id=&quot;20300&quot; value=&quot;Slide 71 - &amp;quot;Perpetual Product Pricing&amp;quot;&quot;/&gt;&lt;property id=&quot;20307&quot; value=&quot;417&quot;/&gt;&lt;/object&gt;&lt;object type=&quot;3&quot; unique_id=&quot;831277&quot;&gt;&lt;property id=&quot;20148&quot; value=&quot;5&quot;/&gt;&lt;property id=&quot;20300&quot; value=&quot;Slide 72 - &amp;quot;Point Product Pricing&amp;quot;&quot;/&gt;&lt;property id=&quot;20307&quot; value=&quot;421&quot;/&gt;&lt;/object&gt;&lt;object type=&quot;3&quot; unique_id=&quot;831278&quot;&gt;&lt;property id=&quot;20148&quot; value=&quot;5&quot;/&gt;&lt;property id=&quot;20300&quot; value=&quot;Slide 73 - &amp;quot;Point Product Pricing (continued)&amp;quot;&quot;/&gt;&lt;property id=&quot;20307&quot; value=&quot;422&quot;/&gt;&lt;/object&gt;&lt;object type=&quot;3&quot; unique_id=&quot;831279&quot;&gt;&lt;property id=&quot;20148&quot; value=&quot;5&quot;/&gt;&lt;property id=&quot;20300&quot; value=&quot;Slide 74 - &amp;quot;Upgrade Paths &amp;amp; Pricing in Euros&amp;#x0D;&amp;#x0A;(IE, EUW, P, RU, RO, HU)&amp;#x0D;&amp;#x0A;&amp;quot;&quot;/&gt;&lt;property id=&quot;20307&quot; value=&quot;430&quot;/&gt;&lt;/object&gt;&lt;object type=&quot;3&quot; unique_id=&quot;831280&quot;&gt;&lt;property id=&quot;20148&quot; value=&quot;5&quot;/&gt;&lt;property id=&quot;20300&quot; value=&quot;Slide 75 - &amp;quot;Perpetual Product Pricing&amp;quot;&quot;/&gt;&lt;property id=&quot;20307&quot; value=&quot;418&quot;/&gt;&lt;/object&gt;&lt;object type=&quot;3&quot; unique_id=&quot;831281&quot;&gt;&lt;property id=&quot;20148&quot; value=&quot;5&quot;/&gt;&lt;property id=&quot;20300&quot; value=&quot;Slide 76 - &amp;quot;Point Product Pricing&amp;quot;&quot;/&gt;&lt;property id=&quot;20307&quot; value=&quot;423&quot;/&gt;&lt;/object&gt;&lt;object type=&quot;3&quot; unique_id=&quot;831282&quot;&gt;&lt;property id=&quot;20148&quot; value=&quot;5&quot;/&gt;&lt;property id=&quot;20300&quot; value=&quot;Slide 77 - &amp;quot;Point Product Pricing (continued)&amp;quot;&quot;/&gt;&lt;property id=&quot;20307&quot; value=&quot;424&quot;/&gt;&lt;/object&gt;&lt;object type=&quot;3&quot; unique_id=&quot;831283&quot;&gt;&lt;property id=&quot;20148&quot; value=&quot;5&quot;/&gt;&lt;property id=&quot;20300&quot; value=&quot;Slide 78 - &amp;quot;Upgrade Paths  &amp;amp; Pricing in Yen&amp;#x0D;&amp;#x0A;(JPL,IE, EAP)&amp;#x0D;&amp;#x0A;&amp;quot;&quot;/&gt;&lt;property id=&quot;20307&quot; value=&quot;433&quot;/&gt;&lt;/object&gt;&lt;object type=&quot;3&quot; unique_id=&quot;831284&quot;&gt;&lt;property id=&quot;20148&quot; value=&quot;5&quot;/&gt;&lt;property id=&quot;20300&quot; value=&quot;Slide 79 - &amp;quot;Perpetual Product Pricing&amp;quot;&quot;/&gt;&lt;property id=&quot;20307&quot; value=&quot;419&quot;/&gt;&lt;/object&gt;&lt;object type=&quot;3&quot; unique_id=&quot;831285&quot;&gt;&lt;property id=&quot;20148&quot; value=&quot;5&quot;/&gt;&lt;property id=&quot;20300&quot; value=&quot;Slide 80 - &amp;quot;Point Product Pricing&amp;quot;&quot;/&gt;&lt;property id=&quot;20307&quot; value=&quot;425&quot;/&gt;&lt;/object&gt;&lt;object type=&quot;3&quot; unique_id=&quot;831286&quot;&gt;&lt;property id=&quot;20148&quot; value=&quot;5&quot;/&gt;&lt;property id=&quot;20300&quot; value=&quot;Slide 81 - &amp;quot;Point Product Pricing (continued)&amp;quot;&quot;/&gt;&lt;property id=&quot;20307&quot; value=&quot;426&quot;/&gt;&lt;/object&gt;&lt;object type=&quot;3&quot; unique_id=&quot;831287&quot;&gt;&lt;property id=&quot;20148&quot; value=&quot;5&quot;/&gt;&lt;property id=&quot;20300&quot; value=&quot;Slide 82 - &amp;quot;Upgrade Paths &amp;amp; Pricing in Euros&amp;#x0D;&amp;#x0A;(D, E, F, DK, N, NL, S, SF, I)&amp;#x0D;&amp;#x0A;&amp;quot;&quot;/&gt;&lt;property id=&quot;20307&quot; value=&quot;431&quot;/&gt;&lt;/object&gt;&lt;object type=&quot;3&quot; unique_id=&quot;831288&quot;&gt;&lt;property id=&quot;20148&quot; value=&quot;5&quot;/&gt;&lt;property id=&quot;20300&quot; value=&quot;Slide 83 - &amp;quot;Perpetual Product Pricing&amp;quot;&quot;/&gt;&lt;property id=&quot;20307&quot; value=&quot;420&quot;/&gt;&lt;/object&gt;&lt;object type=&quot;3&quot; unique_id=&quot;831289&quot;&gt;&lt;property id=&quot;20148&quot; value=&quot;5&quot;/&gt;&lt;property id=&quot;20300&quot; value=&quot;Slide 84 - &amp;quot;Point Product Pricing&amp;quot;&quot;/&gt;&lt;property id=&quot;20307&quot; value=&quot;427&quot;/&gt;&lt;/object&gt;&lt;object type=&quot;3&quot; unique_id=&quot;831290&quot;&gt;&lt;property id=&quot;20148&quot; value=&quot;5&quot;/&gt;&lt;property id=&quot;20300&quot; value=&quot;Slide 85 - &amp;quot;Point Product Pricing (continued)&amp;quot;&quot;/&gt;&lt;property id=&quot;20307&quot; value=&quot;428&quot;/&gt;&lt;/object&gt;&lt;object type=&quot;3&quot; unique_id=&quot;831291&quot;&gt;&lt;property id=&quot;20148&quot; value=&quot;5&quot;/&gt;&lt;property id=&quot;20300&quot; value=&quot;Slide 86 - &amp;quot;Key Dates&amp;#x0D;&amp;#x0A;Announcement, Ship, &amp;amp; Order Dates&amp;#x0D;&amp;#x0A;&amp;quot;&quot;/&gt;&lt;property id=&quot;20307&quot; value=&quot;434&quot;/&gt;&lt;/object&gt;&lt;object type=&quot;3&quot; unique_id=&quot;831292&quot;&gt;&lt;property id=&quot;20148&quot; value=&quot;5&quot;/&gt;&lt;property id=&quot;20300&quot; value=&quot;Slide 90 - &amp;quot;CS5 Post Announce Upgrade Dates&amp;quot;&quot;/&gt;&lt;property id=&quot;20307&quot; value=&quot;436&quot;/&gt;&lt;/object&gt;&lt;object type=&quot;3&quot; unique_id=&quot;831293&quot;&gt;&lt;property id=&quot;20148&quot; value=&quot;5&quot;/&gt;&lt;property id=&quot;20300&quot; value=&quot;Slide 91 - &amp;quot;Languages and Configurations&amp;#x0D;&amp;#x0A;&amp;#x0D;&amp;#x0A;&amp;quot;&quot;/&gt;&lt;property id=&quot;20307&quot; value=&quot;435&quot;/&gt;&lt;/object&gt;&lt;object type=&quot;3&quot; unique_id=&quot;831294&quot;&gt;&lt;property id=&quot;20148&quot; value=&quot;5&quot;/&gt;&lt;property id=&quot;20300&quot; value=&quot;Slide 97 - &amp;quot;Appendix&amp;#x0D;&amp;#x0A;Optional Channel Slides&amp;#x0D;&amp;#x0A;&amp;quot;&quot;/&gt;&lt;property id=&quot;20307&quot; value=&quot;439&quot;/&gt;&lt;/object&gt;&lt;object type=&quot;3&quot; unique_id=&quot;831511&quot;&gt;&lt;property id=&quot;20148&quot; value=&quot;5&quot;/&gt;&lt;property id=&quot;20300&quot; value=&quot;Slide 2 - &amp;quot;Global Briefing Deck CS6&amp;#x0D;&amp;#x0A;Work in Progress&amp;#x0D;&amp;#x0A;&amp;#x0D;&amp;#x0A;&amp;quot;&quot;/&gt;&lt;property id=&quot;20307&quot; value=&quot;486&quot;/&gt;&lt;/object&gt;&lt;object type=&quot;3&quot; unique_id=&quot;831512&quot;&gt;&lt;property id=&quot;20148&quot; value=&quot;5&quot;/&gt;&lt;property id=&quot;20300&quot; value=&quot;Slide 4 - &amp;quot;CS6 and Creative Cloud&amp;quot;&quot;/&gt;&lt;property id=&quot;20307&quot; value=&quot;443&quot;/&gt;&lt;/object&gt;&lt;object type=&quot;3&quot; unique_id=&quot;831513&quot;&gt;&lt;property id=&quot;20148&quot; value=&quot;5&quot;/&gt;&lt;property id=&quot;20300&quot; value=&quot;Slide 7&quot;/&gt;&lt;property id=&quot;20307&quot; value=&quot;487&quot;/&gt;&lt;/object&gt;&lt;object type=&quot;3&quot; unique_id=&quot;831514&quot;&gt;&lt;property id=&quot;20148&quot; value=&quot;5&quot;/&gt;&lt;property id=&quot;20300&quot; value=&quot;Slide 15&quot;/&gt;&lt;property id=&quot;20307&quot; value=&quot;458&quot;/&gt;&lt;/object&gt;&lt;object type=&quot;3&quot; unique_id=&quot;831515&quot;&gt;&lt;property id=&quot;20148&quot; value=&quot;5&quot;/&gt;&lt;property id=&quot;20300&quot; value=&quot;Slide 23 - &amp;quot;Creative Cloud (CCM) for Education&amp;quot;&quot;/&gt;&lt;property id=&quot;20307&quot; value=&quot;490&quot;/&gt;&lt;/object&gt;&lt;object type=&quot;3&quot; unique_id=&quot;831516&quot;&gt;&lt;property id=&quot;20148&quot; value=&quot;5&quot;/&gt;&lt;property id=&quot;20300&quot; value=&quot;Slide 25&quot;/&gt;&lt;property id=&quot;20307&quot; value=&quot;488&quot;/&gt;&lt;/object&gt;&lt;object type=&quot;3&quot; unique_id=&quot;831517&quot;&gt;&lt;property id=&quot;20148&quot; value=&quot;5&quot;/&gt;&lt;property id=&quot;20300&quot; value=&quot;Slide 26 - &amp;quot;Top Creative Suite 6 Features&amp;quot;&quot;/&gt;&lt;property id=&quot;20307&quot; value=&quot;484&quot;/&gt;&lt;/object&gt;&lt;object type=&quot;3&quot; unique_id=&quot;831518&quot;&gt;&lt;property id=&quot;20148&quot; value=&quot;5&quot;/&gt;&lt;property id=&quot;20300&quot; value=&quot;Slide 27 - &amp;quot;TOP NEW FEATURES IN Adobe® Creative Suite® 6&amp;quot;&quot;/&gt;&lt;property id=&quot;20307&quot; value=&quot;485&quot;/&gt;&lt;/object&gt;&lt;object type=&quot;3&quot; unique_id=&quot;831519&quot;&gt;&lt;property id=&quot;20148&quot; value=&quot;5&quot;/&gt;&lt;property id=&quot;20300&quot; value=&quot;Slide 42 - &amp;quot;Installation and verification for CS6 Perpetual Products&amp;quot;&quot;/&gt;&lt;property id=&quot;20307&quot; value=&quot;456&quot;/&gt;&lt;/object&gt;&lt;object type=&quot;3&quot; unique_id=&quot;831520&quot;&gt;&lt;property id=&quot;20148&quot; value=&quot;5&quot;/&gt;&lt;property id=&quot;20300&quot; value=&quot;Slide 44&quot;/&gt;&lt;property id=&quot;20307&quot; value=&quot;441&quot;/&gt;&lt;/object&gt;&lt;object type=&quot;3&quot; unique_id=&quot;831521&quot;&gt;&lt;property id=&quot;20148&quot; value=&quot;5&quot;/&gt;&lt;property id=&quot;20300&quot; value=&quot;Slide 45 - &amp;quot;Plan of Record – Sales Enablement Tools&amp;#x0D;&amp;#x0A;as of this writing 2/18/12 &amp;quot;&quot;/&gt;&lt;property id=&quot;20307&quot; value=&quot;453&quot;/&gt;&lt;/object&gt;&lt;object type=&quot;3&quot; unique_id=&quot;831522&quot;&gt;&lt;property id=&quot;20148&quot; value=&quot;5&quot;/&gt;&lt;property id=&quot;20300&quot; value=&quot;Slide 46 - &amp;quot;CS6 Channel Sales Enablement  &amp;#x0D;&amp;#x0A;Launch Deliverables&amp;quot;&quot;/&gt;&lt;property id=&quot;20307&quot; value=&quot;454&quot;/&gt;&lt;/object&gt;&lt;object type=&quot;3&quot; unique_id=&quot;831523&quot;&gt;&lt;property id=&quot;20148&quot; value=&quot;5&quot;/&gt;&lt;property id=&quot;20300&quot; value=&quot;Slide 49 - &amp;quot;  Productivity       Creativity            Choice    &amp;quot;&quot;/&gt;&lt;property id=&quot;20307&quot; value=&quot;480&quot;/&gt;&lt;/object&gt;&lt;object type=&quot;3&quot; unique_id=&quot;831524&quot;&gt;&lt;property id=&quot;20148&quot; value=&quot;5&quot;/&gt;&lt;property id=&quot;20300&quot; value=&quot;Slide 50&quot;/&gt;&lt;property id=&quot;20307&quot; value=&quot;489&quot;/&gt;&lt;/object&gt;&lt;object type=&quot;3&quot; unique_id=&quot;831525&quot;&gt;&lt;property id=&quot;20148&quot; value=&quot;5&quot;/&gt;&lt;property id=&quot;20300&quot; value=&quot;Slide 51 - &amp;quot;EDUCATION Launch Objectives&amp;quot;&quot;/&gt;&lt;property id=&quot;20307&quot; value=&quot;459&quot;/&gt;&lt;/object&gt;&lt;object type=&quot;3&quot; unique_id=&quot;831526&quot;&gt;&lt;property id=&quot;20148&quot; value=&quot;5&quot;/&gt;&lt;property id=&quot;20300&quot; value=&quot;Slide 52 - &amp;quot;CCM STE POSA Enabled Partners&amp;quot;&quot;/&gt;&lt;property id=&quot;20307&quot; value=&quot;461&quot;/&gt;&lt;/object&gt;&lt;object type=&quot;3&quot; unique_id=&quot;831527&quot;&gt;&lt;property id=&quot;20148&quot; value=&quot;5&quot;/&gt;&lt;property id=&quot;20300&quot; value=&quot;Slide 53 - &amp;quot;New CS6 Curriculum available on Adobe Education Exchange (AEE)&amp;quot;&quot;/&gt;&lt;property id=&quot;20307&quot; value=&quot;462&quot;/&gt;&lt;/object&gt;&lt;object type=&quot;3&quot; unique_id=&quot;831528&quot;&gt;&lt;property id=&quot;20148&quot; value=&quot;5&quot;/&gt;&lt;property id=&quot;20300&quot; value=&quot;Slide 54 - &amp;quot;Key CCM &amp;amp; CS6 STE Sales Drivers  DRAFT&amp;quot;&quot;/&gt;&lt;property id=&quot;20307&quot; value=&quot;463&quot;/&gt;&lt;/object&gt;&lt;object type=&quot;3&quot; unique_id=&quot;831529&quot;&gt;&lt;property id=&quot;20148&quot; value=&quot;5&quot;/&gt;&lt;property id=&quot;20300&quot; value=&quot;Slide 55 - &amp;quot;Key CS6 Pricing Changes for Education&amp;quot;&quot;/&gt;&lt;property id=&quot;20307&quot; value=&quot;465&quot;/&gt;&lt;/object&gt;&lt;object type=&quot;3&quot; unique_id=&quot;831530&quot;&gt;&lt;property id=&quot;20148&quot; value=&quot;5&quot;/&gt;&lt;property id=&quot;20300&quot; value=&quot;Slide 56 - &amp;quot;USD Pricing: Education ONLY&amp;quot;&quot;/&gt;&lt;property id=&quot;20307&quot; value=&quot;466&quot;/&gt;&lt;/object&gt;&lt;object type=&quot;3&quot; unique_id=&quot;831531&quot;&gt;&lt;property id=&quot;20148&quot; value=&quot;5&quot;/&gt;&lt;property id=&quot;20300&quot; value=&quot;Slide 57 - &amp;quot;EURO Pricing: Education ONLY&amp;quot;&quot;/&gt;&lt;property id=&quot;20307&quot; value=&quot;467&quot;/&gt;&lt;/object&gt;&lt;object type=&quot;3&quot; unique_id=&quot;831532&quot;&gt;&lt;property id=&quot;20148&quot; value=&quot;5&quot;/&gt;&lt;property id=&quot;20300&quot; value=&quot;Slide 58 - &amp;quot;YEN Pricing: Education ONLY&amp;quot;&quot;/&gt;&lt;property id=&quot;20307&quot; value=&quot;468&quot;/&gt;&lt;/object&gt;&lt;object type=&quot;3&quot; unique_id=&quot;831533&quot;&gt;&lt;property id=&quot;20148&quot; value=&quot;5&quot;/&gt;&lt;property id=&quot;20300&quot; value=&quot;Slide 59 - &amp;quot;ROW Pricing: Education ONLY&amp;quot;&quot;/&gt;&lt;property id=&quot;20307&quot; value=&quot;469&quot;/&gt;&lt;/object&gt;&lt;object type=&quot;3&quot; unique_id=&quot;831534&quot;&gt;&lt;property id=&quot;20148&quot; value=&quot;5&quot;/&gt;&lt;property id=&quot;20300&quot; value=&quot;Slide 60 - &amp;quot;CS6 STE Pricing (get from John Clark)&amp;quot;&quot;/&gt;&lt;property id=&quot;20307&quot; value=&quot;470&quot;/&gt;&lt;/object&gt;&lt;object type=&quot;3&quot; unique_id=&quot;831535&quot;&gt;&lt;property id=&quot;20148&quot; value=&quot;5&quot;/&gt;&lt;property id=&quot;20300&quot; value=&quot;Slide 61 - &amp;quot;EDUCATION Key Take Aways for Partners DRAFT&amp;quot;&quot;/&gt;&lt;property id=&quot;20307&quot; value=&quot;471&quot;/&gt;&lt;/object&gt;&lt;object type=&quot;3&quot; unique_id=&quot;831536&quot;&gt;&lt;property id=&quot;20148&quot; value=&quot;5&quot;/&gt;&lt;property id=&quot;20300&quot; value=&quot;Slide 62&quot;/&gt;&lt;property id=&quot;20307&quot; value=&quot;472&quot;/&gt;&lt;/object&gt;&lt;object type=&quot;3&quot; unique_id=&quot;831537&quot;&gt;&lt;property id=&quot;20148&quot; value=&quot;5&quot;/&gt;&lt;property id=&quot;20300&quot; value=&quot;Slide 63 - &amp;quot;Creative Suite 6 Institutional Highlights&amp;quot;&quot;/&gt;&lt;property id=&quot;20307&quot; value=&quot;473&quot;/&gt;&lt;/object&gt;&lt;object type=&quot;3&quot; unique_id=&quot;831538&quot;&gt;&lt;property id=&quot;20148&quot; value=&quot;5&quot;/&gt;&lt;property id=&quot;20300&quot; value=&quot;Slide 64 - &amp;quot;Top Creative Suite 6 Features for Education&amp;quot;&quot;/&gt;&lt;property id=&quot;20307&quot; value=&quot;474&quot;/&gt;&lt;/object&gt;&lt;object type=&quot;3&quot; unique_id=&quot;831539&quot;&gt;&lt;property id=&quot;20148&quot; value=&quot;5&quot;/&gt;&lt;property id=&quot;20300&quot; value=&quot;Slide 65 - &amp;quot;Education Individual Purchasing Programs&amp;quot;&quot;/&gt;&lt;property id=&quot;20307&quot; value=&quot;475&quot;/&gt;&lt;/object&gt;&lt;object type=&quot;3&quot; unique_id=&quot;831540&quot;&gt;&lt;property id=&quot;20148&quot; value=&quot;5&quot;/&gt;&lt;property id=&quot;20300&quot; value=&quot;Slide 66 - &amp;quot;Education Institutional Purchasing  Programs&amp;quot;&quot;/&gt;&lt;property id=&quot;20307&quot; value=&quot;476&quot;/&gt;&lt;/object&gt;&lt;object type=&quot;3&quot; unique_id=&quot;831541&quot;&gt;&lt;property id=&quot;20148&quot; value=&quot;5&quot;/&gt;&lt;property id=&quot;20300&quot; value=&quot;Slide 67 - &amp;quot;What’s new in the CS6 Curriculum?&amp;quot;&quot;/&gt;&lt;property id=&quot;20307&quot; value=&quot;477&quot;/&gt;&lt;/object&gt;&lt;object type=&quot;3&quot; unique_id=&quot;831542&quot;&gt;&lt;property id=&quot;20148&quot; value=&quot;5&quot;/&gt;&lt;property id=&quot;20300&quot; value=&quot;Slide 68 - &amp;quot;Certification&amp;quot;&quot;/&gt;&lt;property id=&quot;20307&quot; value=&quot;478&quot;/&gt;&lt;/object&gt;&lt;object type=&quot;3&quot; unique_id=&quot;831543&quot;&gt;&lt;property id=&quot;20148&quot; value=&quot;5&quot;/&gt;&lt;property id=&quot;20300&quot; value=&quot;Slide 69 - &amp;quot;Professional development and training&amp;quot;&quot;/&gt;&lt;property id=&quot;20307&quot; value=&quot;479&quot;/&gt;&lt;/object&gt;&lt;object type=&quot;3&quot; unique_id=&quot;831544&quot;&gt;&lt;property id=&quot;20148&quot; value=&quot;5&quot;/&gt;&lt;property id=&quot;20300&quot; value=&quot;Slide 111&quot;/&gt;&lt;property id=&quot;20307&quot; value=&quot;482&quot;/&gt;&lt;/object&gt;&lt;object type=&quot;3&quot; unique_id=&quot;831545&quot;&gt;&lt;property id=&quot;20148&quot; value=&quot;5&quot;/&gt;&lt;property id=&quot;20300&quot; value=&quot;Slide 112&quot;/&gt;&lt;property id=&quot;20307&quot; value=&quot;483&quot;/&gt;&lt;/object&gt;&lt;object type=&quot;3&quot; unique_id=&quot;832750&quot;&gt;&lt;property id=&quot;20148&quot; value=&quot;5&quot;/&gt;&lt;property id=&quot;20300&quot; value=&quot;Slide 110 - &amp;quot;CS5.5 – Tiered Upgrades* example&amp;quot;&quot;/&gt;&lt;property id=&quot;20307&quot; value=&quot;491&quot;/&gt;&lt;/object&gt;&lt;object type=&quot;3&quot; unique_id=&quot;833443&quot;&gt;&lt;property id=&quot;20148&quot; value=&quot;5&quot;/&gt;&lt;property id=&quot;20300&quot; value=&quot;Slide 39 - &amp;quot;Licencing&amp;quot;&quot;/&gt;&lt;property id=&quot;20307&quot; value=&quot;492&quot;/&gt;&lt;/object&gt;&lt;/object&gt;&lt;/object&gt;&lt;/database&gt;"/>
  <p:tag name="ARTICULATE_PROJECT_OPEN" val="0"/>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8DBD9CA6-59C3-4392-A65F-C7CB14FA5084}&quot;/&gt;&lt;isInvalidForFieldText val=&quot;0&quot;/&gt;&lt;Image&gt;&lt;filename val=&quot;C:\Users\Moran\AppData\Local\Temp\~Ca78D5\data\asimages\{8DBD9CA6-59C3-4392-A65F-C7CB14FA5084}_28.png&quot;/&gt;&lt;left val=&quot;420&quot;/&gt;&lt;top val=&quot;265&quot;/&gt;&lt;width val=&quot;107&quot;/&gt;&lt;height val=&quot;11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33&quot;/&gt;&lt;lineCharCount val=&quot;26&quot;/&gt;&lt;lineCharCount val=&quot;29&quot;/&gt;&lt;lineCharCount val=&quot;16&quot;/&gt;&lt;lineCharCount val=&quot;1&quot;/&gt;&lt;lineCharCount val=&quot;31&quot;/&gt;&lt;lineCharCount val=&quot;34&quot;/&gt;&lt;lineCharCount val=&quot;19&quot;/&gt;&lt;lineCharCount val=&quot;1&quot;/&gt;&lt;lineCharCount val=&quot;29&quot;/&gt;&lt;lineCharCount val=&quot;31&quot;/&gt;&lt;lineCharCount val=&quot;30&quot;/&gt;&lt;lineCharCount val=&quot;10&quot;/&gt;&lt;lineCharCount val=&quot;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33&quot;/&gt;&lt;lineCharCount val=&quot;26&quot;/&gt;&lt;lineCharCount val=&quot;29&quot;/&gt;&lt;lineCharCount val=&quot;16&quot;/&gt;&lt;lineCharCount val=&quot;1&quot;/&gt;&lt;lineCharCount val=&quot;31&quot;/&gt;&lt;lineCharCount val=&quot;34&quot;/&gt;&lt;lineCharCount val=&quot;19&quot;/&gt;&lt;lineCharCount val=&quot;1&quot;/&gt;&lt;lineCharCount val=&quot;29&quot;/&gt;&lt;lineCharCount val=&quot;31&quot;/&gt;&lt;lineCharCount val=&quot;30&quot;/&gt;&lt;lineCharCount val=&quot;10&quot;/&gt;&lt;lineCharCount val=&quot;1&quot;/&gt;&lt;/TableIndex&gt;&lt;/ShapeTextInfo&gt;"/>
</p:tagLst>
</file>

<file path=ppt/theme/theme1.xml><?xml version="1.0" encoding="utf-8"?>
<a:theme xmlns:a="http://schemas.openxmlformats.org/drawingml/2006/main" name="1_Adobe Master Standard">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dobe Master Standard 2012a">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Adobe Master Standard 2012a">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Adobe Master Standard 2012a">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Theme">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Theme">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68686</TotalTime>
  <Words>3411</Words>
  <Application>Microsoft Macintosh PowerPoint</Application>
  <PresentationFormat>On-screen Show (4:3)</PresentationFormat>
  <Paragraphs>919</Paragraphs>
  <Slides>74</Slides>
  <Notes>68</Notes>
  <HiddenSlides>1</HiddenSlides>
  <MMClips>0</MMClips>
  <ScaleCrop>false</ScaleCrop>
  <HeadingPairs>
    <vt:vector size="4" baseType="variant">
      <vt:variant>
        <vt:lpstr>Theme</vt:lpstr>
      </vt:variant>
      <vt:variant>
        <vt:i4>6</vt:i4>
      </vt:variant>
      <vt:variant>
        <vt:lpstr>Slide Titles</vt:lpstr>
      </vt:variant>
      <vt:variant>
        <vt:i4>74</vt:i4>
      </vt:variant>
    </vt:vector>
  </HeadingPairs>
  <TitlesOfParts>
    <vt:vector size="80" baseType="lpstr">
      <vt:lpstr>1_Adobe Master Standard</vt:lpstr>
      <vt:lpstr>1_Adobe Master Standard 2012a</vt:lpstr>
      <vt:lpstr>2_Adobe Master Standard 2012a</vt:lpstr>
      <vt:lpstr>3_Adobe Master Standard 2012a</vt:lpstr>
      <vt:lpstr>Default Theme</vt:lpstr>
      <vt:lpstr>1_Default Theme</vt:lpstr>
      <vt:lpstr>Welcome</vt:lpstr>
      <vt:lpstr>Creative Cloud for Teams / Value Incentive Plan</vt:lpstr>
      <vt:lpstr>A new era of communication</vt:lpstr>
      <vt:lpstr>PowerPoint Presentation</vt:lpstr>
      <vt:lpstr>PowerPoint Presentation</vt:lpstr>
      <vt:lpstr>What We Do</vt:lpstr>
      <vt:lpstr>PowerPoint Presentation</vt:lpstr>
      <vt:lpstr>Customer Needs</vt:lpstr>
      <vt:lpstr>Adobe Creative Cloud</vt:lpstr>
      <vt:lpstr>Creative Cloud Success</vt:lpstr>
      <vt:lpstr>Creative Cloud Success</vt:lpstr>
      <vt:lpstr>Licensing Customers</vt:lpstr>
      <vt:lpstr>Creative Suite Licensing Install Base</vt:lpstr>
      <vt:lpstr>Licensing Customer Needs</vt:lpstr>
      <vt:lpstr>Create Now</vt:lpstr>
      <vt:lpstr>PowerPoint Presentation</vt:lpstr>
      <vt:lpstr>Major Additions Since April 2012 Launch</vt:lpstr>
      <vt:lpstr>Major Additions Since April 2012 Launch</vt:lpstr>
      <vt:lpstr>Major Additions Since April 2012 Launch</vt:lpstr>
      <vt:lpstr>Major Additions Since April 2012 Launch</vt:lpstr>
      <vt:lpstr>News Announcements for December 11, 2012</vt:lpstr>
      <vt:lpstr>Coming December 11: Major Set of New Photoshop Features</vt:lpstr>
      <vt:lpstr>Coming December 11: Adobe Muse Update</vt:lpstr>
      <vt:lpstr>Coming December 11: Desktop Sync and Collaborative Sharing</vt:lpstr>
      <vt:lpstr>Coming December 11: Creative Cloud Training</vt:lpstr>
      <vt:lpstr>Coming December 11: Creative Cloud for Teams</vt:lpstr>
      <vt:lpstr>PowerPoint Presentation</vt:lpstr>
      <vt:lpstr>What’s In Creative Cloud?</vt:lpstr>
      <vt:lpstr>Creative Cloud for Teams – What’s In It?</vt:lpstr>
      <vt:lpstr>Re-imagining The Creative Process – From Concept to Publishing</vt:lpstr>
      <vt:lpstr>PowerPoint Presentation</vt:lpstr>
      <vt:lpstr>Creative Cloud for Teams Experience</vt:lpstr>
      <vt:lpstr>Creative Cloud for Teams Experience</vt:lpstr>
      <vt:lpstr>Creative Cloud for Teams Experience</vt:lpstr>
      <vt:lpstr>Creative Cloud for Teams Experience</vt:lpstr>
      <vt:lpstr>Adobe Creative Cloud for teams</vt:lpstr>
      <vt:lpstr>PowerPoint Presentation</vt:lpstr>
      <vt:lpstr>PowerPoint Presentation</vt:lpstr>
      <vt:lpstr>Creative Cloud for teams  vs Creative Cloud for individuals</vt:lpstr>
      <vt:lpstr>PowerPoint Presentation</vt:lpstr>
      <vt:lpstr>What’s your opportunity</vt:lpstr>
      <vt:lpstr>More Revenue</vt:lpstr>
      <vt:lpstr>Predictable Revenue</vt:lpstr>
      <vt:lpstr>PowerPoint Presentation</vt:lpstr>
      <vt:lpstr>PowerPoint Presentation</vt:lpstr>
      <vt:lpstr>Summary</vt:lpstr>
      <vt:lpstr>Creative Cloud for teams Sales Tools </vt:lpstr>
      <vt:lpstr>Value Incentive Plan</vt:lpstr>
      <vt:lpstr>VIP Overview</vt:lpstr>
      <vt:lpstr>Adobe Licensing Programs at a Glance</vt:lpstr>
      <vt:lpstr>Adobe Licensing Programs Overview</vt:lpstr>
      <vt:lpstr>VIP membership features </vt:lpstr>
      <vt:lpstr>Reseller-driven process</vt:lpstr>
      <vt:lpstr>Customer Admin Console</vt:lpstr>
      <vt:lpstr>Reseller and Customer Views</vt:lpstr>
      <vt:lpstr>Adding seats and placing orders</vt:lpstr>
      <vt:lpstr>Additional Info for Resellers</vt:lpstr>
      <vt:lpstr>Best Practices </vt:lpstr>
      <vt:lpstr>Customer and Reseller Benefits</vt:lpstr>
      <vt:lpstr>How do Resellers sign up?</vt:lpstr>
      <vt:lpstr>Key Take Aways</vt:lpstr>
      <vt:lpstr>PowerPoint Presentation</vt:lpstr>
      <vt:lpstr>How to sell Creative Cloud for Teams</vt:lpstr>
      <vt:lpstr>PowerPoint Presentation</vt:lpstr>
      <vt:lpstr>How to sell Creative Cloud for Teams</vt:lpstr>
      <vt:lpstr>How to sell Creative Cloud for Teams</vt:lpstr>
      <vt:lpstr>How to sell Creative Cloud for Teams - example</vt:lpstr>
      <vt:lpstr>How to sell Creative Cloud for Teams</vt:lpstr>
      <vt:lpstr>How to sell Creative Cloud for Teams</vt:lpstr>
      <vt:lpstr>PowerPoint Presentation</vt:lpstr>
      <vt:lpstr>Key Values of Creative Cloud for Teams</vt:lpstr>
      <vt:lpstr>Additional Values of Creative Cloud for Teams</vt:lpstr>
      <vt:lpstr>PowerPoint Presentation</vt:lpstr>
      <vt:lpstr>PowerPoint Presentation</vt:lpstr>
    </vt:vector>
  </TitlesOfParts>
  <Company>Adobe Systems Incorporated</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 Patricelli</dc:creator>
  <cp:lastModifiedBy>Pieter van Helvoirt</cp:lastModifiedBy>
  <cp:revision>2131</cp:revision>
  <cp:lastPrinted>2012-10-02T23:50:16Z</cp:lastPrinted>
  <dcterms:created xsi:type="dcterms:W3CDTF">2012-10-01T21:11:05Z</dcterms:created>
  <dcterms:modified xsi:type="dcterms:W3CDTF">2013-02-08T17:00:41Z</dcterms:modified>
</cp:coreProperties>
</file>